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5" r:id="rId5"/>
    <p:sldId id="267" r:id="rId6"/>
    <p:sldId id="266" r:id="rId7"/>
    <p:sldId id="260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9DD98-CBE0-42A8-AE26-7F6D02DF0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256ED1-610E-43B3-AA31-C562EF923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877F2-B445-485F-B986-F276A93D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5B29A-F6AA-45B3-8FB9-70C63AF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E4F7D2-7010-40CC-AF27-D98C3BE8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3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B5DBB-F87F-4AC7-8D6F-FBD4B53E2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2B6568-BC6B-42C9-936D-338E9F719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26B723-B755-411D-9380-6D0F0540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75CF3-20C4-4A46-B40D-75A1DBE1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2EBE1-CFA5-4C89-BB6B-2F552A98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3A203A-8DCB-4D27-98BF-5402DF246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7D915E-7F51-48E0-8F33-396E44801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ACE16-0267-4645-BEC1-2DB75B4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DC6E6-A093-4781-AB5E-46B7045E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5C10B-1095-489A-AC4B-15EB9F0A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257E8-08EA-4D19-B171-0EC44BAB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1ACED-C6AE-440E-B366-5202B173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90DCF-56A7-4F7E-BDFC-0FB748F8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B53FB1-CFCF-4C0D-A1FC-EBECC7E7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9E459-3695-4CA2-A39E-E8E71DC5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B7A45-0FA9-4F21-91CD-088D1DDC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20F6BD-1A2D-45ED-A1A4-2434F84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DCDF1-353C-4D8C-ADD7-E1A32DD6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8A5ED-DDF4-42DF-869E-1D30109F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2409B-5025-4ABD-B9A9-F2CE40A2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1E5D0-62C5-4026-9EF4-3A5CD0D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7B137-A531-4B8E-9D1B-67DB364D6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8AF00C-8800-450E-AA28-C67699EF1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09AC85-DA19-422E-9A93-516FF260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133E3E-A4CE-4F3B-901B-254E0A7F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305C90-9555-4A77-92A1-DFD603B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4452C-4830-402F-B12E-1AE977AC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B6F25-4AA1-4BE0-AA41-9EC215D8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24560F-46F3-43EF-B69F-024CED8AF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1FE4E9-5572-41E0-9440-909D6B3D8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11D5C3-E427-4B6E-BEB8-6849870C6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270796-E938-4DA0-B5F2-F027ABED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958B22-929A-4F88-AB8A-5C6D086E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51B94E-3D31-4E9F-AB78-EFE72A63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0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65462-CBA8-4364-8966-2BA2B66F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E5B3E-A783-4F96-AC61-88147136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9BC755-2BEB-4F29-8FE7-6E6120C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EC778D-5AEA-4E07-9D42-C918A24F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5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E73FF4-59C2-49A8-97E1-59675A9D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B31025-4359-4087-944C-22123BF2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607745-AFFD-45DC-B27C-14B42D8B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27690-75B9-401A-9328-C3AE57C5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E0E7C-1E54-4A59-A230-81A5D786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33ADA2-CF53-40E3-AC41-32633C6DD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BFB03-DCF6-4E2A-9500-1777D71D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0E7734-C526-4444-A342-A35C6694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3AED3-B368-4566-BD98-517A910E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139ED-9BD7-4F91-89AB-85BD8D94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8C489F-D5D5-46DE-96AE-97D197558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6BF798-B25D-41E9-93F3-DC0489AA9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78E192-09CE-42E9-B816-C70B1E53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9D3ED7-6B69-4A08-932C-83E671F0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A7717C-C5B6-4D0D-86BD-95C7F665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FBF40-D6FA-4B3F-8557-5E8EF113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C216-7503-4961-BCC3-B2EA9CC2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3CB64-BBFD-45BA-B566-65EC44954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CF90-F9AB-44A9-B5DE-624CE4109AD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F2AF38-4799-4361-8EE5-5F5DA6EDA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E266E-C5E0-451D-AC62-3CE19A5EE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ADC0-81EF-4E94-8FE6-EA4D4ECDB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00C6-C79F-44D4-9EA2-8C168C499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04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+mn-lt"/>
              </a:rPr>
              <a:t>Zoom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+mn-lt"/>
              </a:rPr>
              <a:t> — платформа для проведения онлайн-занятий</a:t>
            </a:r>
            <a:br>
              <a:rPr lang="ru-RU" b="1" i="0" u="none" strike="noStrike" dirty="0">
                <a:solidFill>
                  <a:srgbClr val="333333"/>
                </a:solidFill>
                <a:effectLst/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66BFB8-8054-44BE-A1D6-A6EB67F90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У Zoom проблемы с конфиденциальностью, или Почему Илон Маск запретил  сотрудникам пользоваться сервисом | gagadget.com">
            <a:extLst>
              <a:ext uri="{FF2B5EF4-FFF2-40B4-BE49-F238E27FC236}">
                <a16:creationId xmlns:a16="http://schemas.microsoft.com/office/drawing/2014/main" id="{7D7EAD30-668E-404F-A3A0-14EEB1C5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84" y="2550796"/>
            <a:ext cx="6228633" cy="350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849C4-C303-45BC-9B41-242DA3F8C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555" y="6252520"/>
            <a:ext cx="539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Выполнила: аспирант 3 курса Тригулова К.Р. </a:t>
            </a:r>
          </a:p>
        </p:txBody>
      </p:sp>
    </p:spTree>
    <p:extLst>
      <p:ext uri="{BB962C8B-B14F-4D97-AF65-F5344CB8AC3E}">
        <p14:creationId xmlns:p14="http://schemas.microsoft.com/office/powerpoint/2010/main" val="361192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7DFEB9-8C1C-4B7D-ACFF-B959A110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58"/>
            <a:ext cx="1562500" cy="103645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394369F-FB7A-4FED-B1D1-98364972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12" y="191015"/>
            <a:ext cx="4802820" cy="6600402"/>
          </a:xfrm>
        </p:spPr>
        <p:txBody>
          <a:bodyPr>
            <a:noAutofit/>
          </a:bodyPr>
          <a:lstStyle/>
          <a:p>
            <a:pPr marL="228600" marR="0" lvl="0" indent="-228600" algn="just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это один из самых популярных сервисов для проведения видеоконференций и онлайн-встреч. </a:t>
            </a:r>
          </a:p>
          <a:p>
            <a:pPr marL="228600" marR="0" lvl="0" indent="-228600" algn="just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Сейчас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Zoom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помогает бизнесу продолжать качественно работать, а школьникам - учиться в условиях карантина. Компания разработала план работы в условиях бедствий еще в прошлом году. С тех пор ее акции подорожали на 125%, а сервис стал одним из самых востребованных инструментов для удаленной работы. </a:t>
            </a:r>
          </a:p>
          <a:p>
            <a:pPr marL="228600" marR="0" lvl="0" indent="-228600" algn="just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 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York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рыночная стоимость компании достигла уже 29 миллиардов. Это превышает стоимость любой американской авиакомпании. 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800" dirty="0"/>
          </a:p>
        </p:txBody>
      </p:sp>
      <p:pic>
        <p:nvPicPr>
          <p:cNvPr id="1026" name="Picture 2" descr="зум конференция, платформа zoom, zoom платформа, что такое zoom">
            <a:extLst>
              <a:ext uri="{FF2B5EF4-FFF2-40B4-BE49-F238E27FC236}">
                <a16:creationId xmlns:a16="http://schemas.microsoft.com/office/drawing/2014/main" id="{692FE6E4-152A-406C-B0F5-CF6EAC6B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35" y="191015"/>
            <a:ext cx="5599358" cy="363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7AD1E7-E2F5-4901-A5AB-B25C570E1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7" y="3987748"/>
            <a:ext cx="4607511" cy="259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1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7F67C-30CF-4EB8-ABDA-EB7EF628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6" y="3651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18887-CEB3-41EC-BE7A-2E49D16CF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38B9B-8AED-4441-A5FB-C8BC97FA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1" y="134112"/>
            <a:ext cx="10409589" cy="47482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77FA5D-6E34-4283-B571-53D91238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5" y="176593"/>
            <a:ext cx="11119917" cy="4547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D30316-2BEE-4260-9EB3-C543ACD55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3" y="170040"/>
            <a:ext cx="10914286" cy="446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0A365F-4627-4835-A55F-B945EF01E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3" y="250299"/>
            <a:ext cx="11571428" cy="44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1206D0-3CFB-41DB-8B0E-C596882014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6" t="2915" r="5190" b="64422"/>
          <a:stretch/>
        </p:blipFill>
        <p:spPr>
          <a:xfrm>
            <a:off x="7257073" y="4217901"/>
            <a:ext cx="4367814" cy="21765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55FFBB-BA24-49F7-8EA5-21E7C300D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969" y="4636707"/>
            <a:ext cx="3600852" cy="22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BF659-94D3-4566-B2CA-0F227B7C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146406"/>
            <a:ext cx="11910696" cy="1325563"/>
          </a:xfrm>
        </p:spPr>
        <p:txBody>
          <a:bodyPr/>
          <a:lstStyle/>
          <a:p>
            <a:pPr algn="ctr"/>
            <a:r>
              <a:rPr lang="ru-RU" sz="3600" b="1" dirty="0">
                <a:latin typeface="+mn-lt"/>
              </a:rPr>
              <a:t>Плюсы </a:t>
            </a:r>
            <a:r>
              <a:rPr lang="ru-RU" sz="3600" b="1" dirty="0" err="1">
                <a:latin typeface="+mn-lt"/>
              </a:rPr>
              <a:t>Zoom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F2109-69F9-4E06-9682-F8D1D053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16" y="732409"/>
            <a:ext cx="6613316" cy="3719743"/>
          </a:xfrm>
        </p:spPr>
        <p:txBody>
          <a:bodyPr>
            <a:no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+ Большое количество участников. 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+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Мультиплатформа</a:t>
            </a:r>
            <a:r>
              <a:rPr lang="ru-RU" b="1" i="0" dirty="0">
                <a:solidFill>
                  <a:srgbClr val="000000"/>
                </a:solidFill>
                <a:effectLst/>
              </a:rPr>
              <a:t>. 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+ Высокое качество видео и звука. 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+ Никаких задержек и отставаний. 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+ Демонстрация экрана. 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</a:rPr>
              <a:t>+ Визуализация.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F4569A-8455-46A3-82ED-0489616B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144" y="136476"/>
            <a:ext cx="1664352" cy="1103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C80BAF-6C27-42BA-A3E4-36BBD5B7D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549" y="361860"/>
            <a:ext cx="1661946" cy="278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9B8037-FA4A-4BFC-B3FA-1A426A5A2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668" y="3712592"/>
            <a:ext cx="3562440" cy="294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AA0CE-209E-4E07-ACF7-102DF108C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" y="3768128"/>
            <a:ext cx="6433481" cy="294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2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255B-3B27-4071-A866-27C7A8F0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9" y="-331563"/>
            <a:ext cx="1025956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Плюсы </a:t>
            </a:r>
            <a:r>
              <a:rPr lang="ru-RU" sz="3600" b="1" dirty="0" err="1">
                <a:latin typeface="+mn-lt"/>
              </a:rPr>
              <a:t>Zoom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1D8BA-0B8A-4CA4-81E4-E2E77254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565596"/>
            <a:ext cx="10515600" cy="6292404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Продолжить вебинар на другой платформе.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Встроенный чат.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Обратная связь.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Запись конференции.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Управление докладчиками.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Сессионные залы.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Приглашения. 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94FC16-CFE5-4CDD-91B9-B03A9811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369" y="102818"/>
            <a:ext cx="1295902" cy="8591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EDDA2-1D39-48A4-9CDE-7AD531A16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105" y="4886393"/>
            <a:ext cx="3007137" cy="186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6897F-C1B8-4207-9482-D7E3BB2BD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465" y="994000"/>
            <a:ext cx="5601652" cy="278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F22B42-8D93-4430-88D6-CC67DD0F02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394"/>
          <a:stretch/>
        </p:blipFill>
        <p:spPr>
          <a:xfrm>
            <a:off x="6096000" y="3846053"/>
            <a:ext cx="4810125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3D28BB-F6E1-42FB-8F69-BD843A86C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8" y="4097642"/>
            <a:ext cx="4541521" cy="268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6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A9473-F1E6-46AA-8F72-389CF978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132" y="285226"/>
            <a:ext cx="105156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Минусы у </a:t>
            </a:r>
            <a:r>
              <a:rPr lang="ru-RU" b="1" dirty="0" err="1">
                <a:latin typeface="+mn-lt"/>
              </a:rPr>
              <a:t>Zoom</a:t>
            </a:r>
            <a:r>
              <a:rPr lang="ru-RU" b="1" dirty="0">
                <a:latin typeface="+mn-lt"/>
              </a:rPr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D8475-8CF1-48D9-8902-F2A34135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874"/>
            <a:ext cx="10515600" cy="493408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S Text Optional"/>
              </a:rPr>
              <a:t>- Количество участников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. Если 100 человек для мероприятия мало, то тариф “Бизнес” уже вместит до 300 пользователей.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S Text Optional"/>
              </a:rPr>
              <a:t>- Длительность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. Тариф “Базовый” предполагает безлимитное общение только с одним человеком. Для максимального количества пользователей (до 100 человек) время ограничено. Через сорок минут сеанс видеосвязи закончится и придется заново создавать конференцию, а также приглашать в нее участников. Тариф “Профессиональный” снимает такие ограничения по длительности, а еще включает облако для хранения записанных конференций.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YS Text Optional"/>
              </a:rPr>
              <a:t>- Количество спикеров</a:t>
            </a:r>
            <a:r>
              <a:rPr lang="ru-RU" b="0" i="0" dirty="0">
                <a:solidFill>
                  <a:srgbClr val="000000"/>
                </a:solidFill>
                <a:effectLst/>
                <a:latin typeface="YS Text Optional"/>
              </a:rPr>
              <a:t>. Изначально организатором может быть только один человек. Чтобы назначить больше модераторов, нужно приобрести такую функцию.</a:t>
            </a:r>
          </a:p>
          <a:p>
            <a:r>
              <a:rPr lang="ru-RU" b="1" dirty="0"/>
              <a:t>-Хакерские атаки</a:t>
            </a:r>
            <a:r>
              <a:rPr lang="ru-RU" dirty="0"/>
              <a:t>. Злоумышленники используют поддельные домены </a:t>
            </a:r>
            <a:r>
              <a:rPr lang="ru-RU" dirty="0" err="1"/>
              <a:t>Zoom</a:t>
            </a:r>
            <a:r>
              <a:rPr lang="ru-RU" dirty="0"/>
              <a:t> для распространения вредоносного ПО и получения доступа к чужим видеоконференциям. Это скорее исключение из правил, а не тенденция, но случаи "кражи" информации могут участиться из-за активного пользования приложением.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9CB759-556F-4EFF-99A1-3EF5AF2D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" y="129301"/>
            <a:ext cx="1664352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E22E31-7CDD-47A2-A297-B2BCC22C2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1" y="318448"/>
            <a:ext cx="1662529" cy="11028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99D91-64D4-4284-A7F9-021D4A5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461" y="600147"/>
            <a:ext cx="10515600" cy="1325563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+mn-lt"/>
              </a:rPr>
              <a:t>Вопросы с безопасностью</a:t>
            </a:r>
            <a:b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15E9F-8407-4826-BA5B-50406819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41" y="1610077"/>
            <a:ext cx="10515600" cy="5721658"/>
          </a:xfrm>
        </p:spPr>
        <p:txBody>
          <a:bodyPr>
            <a:normAutofit/>
          </a:bodyPr>
          <a:lstStyle/>
          <a:p>
            <a:r>
              <a:rPr lang="ru-RU" sz="2400" dirty="0"/>
              <a:t>В июле 2019 года исследователь безопасности Джонатан </a:t>
            </a:r>
            <a:r>
              <a:rPr lang="ru-RU" sz="2400" dirty="0" err="1"/>
              <a:t>Лейтшух</a:t>
            </a:r>
            <a:r>
              <a:rPr lang="ru-RU" sz="2400" dirty="0"/>
              <a:t> раскрыл уязвимость нулевого дня, которая позволяет любому веб-сайту принудительно присоединять пользователя </a:t>
            </a:r>
            <a:r>
              <a:rPr lang="ru-RU" sz="2400" dirty="0" err="1"/>
              <a:t>macOS</a:t>
            </a:r>
            <a:r>
              <a:rPr lang="ru-RU" sz="2400" dirty="0"/>
              <a:t> к вызову </a:t>
            </a:r>
            <a:r>
              <a:rPr lang="ru-RU" sz="2400" dirty="0" err="1"/>
              <a:t>Zoom</a:t>
            </a:r>
            <a:r>
              <a:rPr lang="ru-RU" sz="2400" dirty="0"/>
              <a:t> с активированной видеокамерой без разрешения пользователя. После попытки удаления клиента </a:t>
            </a:r>
            <a:r>
              <a:rPr lang="ru-RU" sz="2400" dirty="0" err="1"/>
              <a:t>Zoom</a:t>
            </a:r>
            <a:r>
              <a:rPr lang="ru-RU" sz="2400" dirty="0"/>
              <a:t> в </a:t>
            </a:r>
            <a:r>
              <a:rPr lang="ru-RU" sz="2400" dirty="0" err="1"/>
              <a:t>macOS</a:t>
            </a:r>
            <a:r>
              <a:rPr lang="ru-RU" sz="2400" dirty="0"/>
              <a:t> программное обеспечение будет автоматически переустанавливаться в фоновом режиме, используя скрытый веб-сервер, который был установлен на компьютере во время первой установки и который остаётся активным после попытки удаления клиента. </a:t>
            </a:r>
            <a:r>
              <a:rPr lang="ru-RU" sz="2400" dirty="0" err="1"/>
              <a:t>Zoom</a:t>
            </a:r>
            <a:r>
              <a:rPr lang="ru-RU" sz="2400" dirty="0"/>
              <a:t> оперативно закрыл эту уязвимость.</a:t>
            </a:r>
          </a:p>
          <a:p>
            <a:r>
              <a:rPr lang="ru-RU" sz="2400" dirty="0"/>
              <a:t>4 апреля 2020 года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Washington</a:t>
            </a:r>
            <a:r>
              <a:rPr lang="ru-RU" sz="2400" dirty="0"/>
              <a:t> </a:t>
            </a:r>
            <a:r>
              <a:rPr lang="ru-RU" sz="2400" dirty="0" err="1"/>
              <a:t>Post</a:t>
            </a:r>
            <a:r>
              <a:rPr lang="ru-RU" sz="2400" dirty="0"/>
              <a:t> сообщил об утечке в открытый доступ тысячи записей видеозвонков.</a:t>
            </a:r>
          </a:p>
          <a:p>
            <a:r>
              <a:rPr lang="ru-RU" sz="2400" dirty="0"/>
              <a:t>В апреле 2020 года после инцидента с показом порнографии во время дистанционного обучения комитет образования Саратова посоветовал школам отказаться от занятий в </a:t>
            </a:r>
            <a:r>
              <a:rPr lang="ru-RU" sz="2400" dirty="0" err="1"/>
              <a:t>Zoom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C7DEDA-690C-48A8-A2C8-89DEBA53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607" y="129631"/>
            <a:ext cx="2627791" cy="148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8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758C7-A09C-4664-BBFA-E3AA70FE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80" y="-150920"/>
            <a:ext cx="6397100" cy="101603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Что лучше –  </a:t>
            </a:r>
            <a:r>
              <a:rPr lang="ru-RU" sz="3600" b="1" dirty="0" err="1">
                <a:latin typeface="+mn-lt"/>
              </a:rPr>
              <a:t>Skype</a:t>
            </a:r>
            <a:r>
              <a:rPr lang="ru-RU" sz="3600" b="1" dirty="0">
                <a:latin typeface="+mn-lt"/>
              </a:rPr>
              <a:t> или </a:t>
            </a:r>
            <a:r>
              <a:rPr lang="en-US" sz="3600" b="1" dirty="0">
                <a:latin typeface="+mn-lt"/>
              </a:rPr>
              <a:t>Zoom</a:t>
            </a:r>
            <a:endParaRPr lang="ru-RU" sz="3600" b="1" dirty="0">
              <a:latin typeface="+mn-lt"/>
            </a:endParaRPr>
          </a:p>
        </p:txBody>
      </p:sp>
      <p:pic>
        <p:nvPicPr>
          <p:cNvPr id="2050" name="Picture 2" descr="Zoom или Skype что лучше, чем отличаются программы, сравнение,  использование для конференций">
            <a:extLst>
              <a:ext uri="{FF2B5EF4-FFF2-40B4-BE49-F238E27FC236}">
                <a16:creationId xmlns:a16="http://schemas.microsoft.com/office/drawing/2014/main" id="{3BCCA33B-0A84-4054-975C-EA37B81A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91" y="181993"/>
            <a:ext cx="2506350" cy="11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077AE6-F525-45D9-B2F3-42F94084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67" y="1891054"/>
            <a:ext cx="2737929" cy="1537946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ACD1DC-87E9-4287-BC59-EBA75A48A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26740"/>
              </p:ext>
            </p:extLst>
          </p:nvPr>
        </p:nvGraphicFramePr>
        <p:xfrm>
          <a:off x="286364" y="643551"/>
          <a:ext cx="8737905" cy="6183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270">
                  <a:extLst>
                    <a:ext uri="{9D8B030D-6E8A-4147-A177-3AD203B41FA5}">
                      <a16:colId xmlns:a16="http://schemas.microsoft.com/office/drawing/2014/main" val="979113129"/>
                    </a:ext>
                  </a:extLst>
                </a:gridCol>
                <a:gridCol w="3410773">
                  <a:extLst>
                    <a:ext uri="{9D8B030D-6E8A-4147-A177-3AD203B41FA5}">
                      <a16:colId xmlns:a16="http://schemas.microsoft.com/office/drawing/2014/main" val="1959893971"/>
                    </a:ext>
                  </a:extLst>
                </a:gridCol>
                <a:gridCol w="4944862">
                  <a:extLst>
                    <a:ext uri="{9D8B030D-6E8A-4147-A177-3AD203B41FA5}">
                      <a16:colId xmlns:a16="http://schemas.microsoft.com/office/drawing/2014/main" val="2418581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Skype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Zoom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414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>
                          <a:effectLst/>
                        </a:rPr>
                        <a:t>+</a:t>
                      </a:r>
                      <a:endParaRPr lang="ru-RU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Популярность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Неограниченное время трансляции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Отсутствие платной версии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Более удобный мессенджер (голосовые сообщения, смс)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Звонки на мобильные и стационарные телефоны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Более удобная программа для обучения, больше функционала, возможностей: демонстрация экранов, проведение совместных вебинаров, виртуальные комнаты </a:t>
                      </a:r>
                      <a:endParaRPr lang="en-US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Расшаривание</a:t>
                      </a:r>
                      <a:r>
                        <a:rPr lang="ru-RU" sz="1600" b="1" dirty="0">
                          <a:effectLst/>
                        </a:rPr>
                        <a:t> экрана со смартфона</a:t>
                      </a:r>
                      <a:endParaRPr lang="en-US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Работа с </a:t>
                      </a:r>
                      <a:r>
                        <a:rPr lang="en-US" sz="1600" b="1" dirty="0">
                          <a:effectLst/>
                        </a:rPr>
                        <a:t>Google Disk</a:t>
                      </a:r>
                      <a:r>
                        <a:rPr lang="en-US" sz="1600" b="1">
                          <a:effectLst/>
                        </a:rPr>
                        <a:t>, Dropbox </a:t>
                      </a:r>
                      <a:endParaRPr lang="ru-RU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Большое количество участников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Нагрузка оперативной памяти меньше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83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>
                          <a:effectLst/>
                        </a:rPr>
                        <a:t>-</a:t>
                      </a:r>
                      <a:endParaRPr lang="ru-RU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Нагрузка оперативной памяти больше, тормозит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нет демонстрации экрана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аналитики и возможности вести статистику звонков и контактов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возможности показа презентации во время конференций </a:t>
                      </a:r>
                      <a:b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функции «белой доски»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Платная версия, ограничения по времени и количеству участников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Время на обучение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Неудобный мессенджер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326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4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558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Linux Libertine</vt:lpstr>
      <vt:lpstr>YS Text Optional</vt:lpstr>
      <vt:lpstr>Тема Office</vt:lpstr>
      <vt:lpstr>Zoom — платформа для проведения онлайн-занятий </vt:lpstr>
      <vt:lpstr>Презентация PowerPoint</vt:lpstr>
      <vt:lpstr>Презентация PowerPoint</vt:lpstr>
      <vt:lpstr>Плюсы Zoom </vt:lpstr>
      <vt:lpstr>Плюсы Zoom</vt:lpstr>
      <vt:lpstr>Минусы у Zoom: </vt:lpstr>
      <vt:lpstr>Вопросы с безопасностью </vt:lpstr>
      <vt:lpstr>Что лучше –  Skype или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— платформа для проведения онлайн-занятий </dc:title>
  <dc:creator>Камила Тригулова</dc:creator>
  <cp:lastModifiedBy>Камила Тригулова</cp:lastModifiedBy>
  <cp:revision>18</cp:revision>
  <dcterms:created xsi:type="dcterms:W3CDTF">2021-03-17T19:17:23Z</dcterms:created>
  <dcterms:modified xsi:type="dcterms:W3CDTF">2021-03-18T13:02:33Z</dcterms:modified>
</cp:coreProperties>
</file>