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eb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4" d="100"/>
          <a:sy n="114" d="100"/>
        </p:scale>
        <p:origin x="414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3EA53A-A71D-40E5-9961-890EA8943B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0DF4C34-F466-4D38-B160-735748BDFE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E403F43-7267-4025-9F2C-D5F63C658D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32EC8-AF61-4A3D-96E3-23FAF1AFF833}" type="datetimeFigureOut">
              <a:rPr lang="ru-RU" smtClean="0"/>
              <a:t>26.04.2021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EC21361-DD47-4D3F-879F-E4119F850F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E8729B3-E506-42A8-AE5F-AE9292ADA1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6EC3F-B05A-4DD7-850E-768E6BB5FE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690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896180E-74D1-4954-90D5-F790B710CB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6965A45-5215-455C-A44A-C0069320F8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E26E46F-5052-43DA-9940-F6AE4FC29F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32EC8-AF61-4A3D-96E3-23FAF1AFF833}" type="datetimeFigureOut">
              <a:rPr lang="ru-RU" smtClean="0"/>
              <a:t>26.04.2021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E254A9B-0A31-4BD4-9DF0-48D67DC35B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1658A0C-2F61-499B-84BC-56B86880FC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6EC3F-B05A-4DD7-850E-768E6BB5FE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3693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C6C76E6F-99D3-4370-8AFE-709984DECF5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C24F412-820E-4663-B572-E77BA557F5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E12D29F-1737-4D71-85D3-4E8BEAF0BD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32EC8-AF61-4A3D-96E3-23FAF1AFF833}" type="datetimeFigureOut">
              <a:rPr lang="ru-RU" smtClean="0"/>
              <a:t>26.04.2021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3825D92-A029-46BE-A5B2-60F338F586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8C34DF5-2905-43AA-B3A8-A317960BF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6EC3F-B05A-4DD7-850E-768E6BB5FE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34729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3BB7C6-1823-4B25-A9FD-AEDBA9E42C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11A9E6E-4EFC-4FC2-B98E-1983AEA71F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AF101E6-35EC-45D5-A4B7-8ED4E7D143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32EC8-AF61-4A3D-96E3-23FAF1AFF833}" type="datetimeFigureOut">
              <a:rPr lang="ru-RU" smtClean="0"/>
              <a:t>26.04.2021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6ADF5E5-71D8-42AD-B958-9213DF9D1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DC4B0DE-0DDF-4373-9B13-84B19FD78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6EC3F-B05A-4DD7-850E-768E6BB5FE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4913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EC3EB22-F0DC-41C8-99A5-F84AB33A77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EEA636B-B845-4F6E-B635-2F4553A6F6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B57858D-F467-4A2B-BD41-66786AA570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32EC8-AF61-4A3D-96E3-23FAF1AFF833}" type="datetimeFigureOut">
              <a:rPr lang="ru-RU" smtClean="0"/>
              <a:t>26.04.2021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63ADEAB-7790-42F8-83FC-0C351BEE8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69DC11C-E5FD-417A-A305-5396D10B89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6EC3F-B05A-4DD7-850E-768E6BB5FE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2403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A84FA67-B2EA-4989-8BB0-FF6E6635C9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C192E13-2A35-4E3D-B42D-E7C78202DE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90C37C2-4FCB-4841-9E85-8066A3225D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653B854-4B06-4C67-B0A5-6CA03CCCB7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32EC8-AF61-4A3D-96E3-23FAF1AFF833}" type="datetimeFigureOut">
              <a:rPr lang="ru-RU" smtClean="0"/>
              <a:t>26.04.2021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0976EF8-ACB1-4328-94D5-B62596347D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376AB21-DCBF-4E2D-B6FB-8F0EF928C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6EC3F-B05A-4DD7-850E-768E6BB5FE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3324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99D4494-7A3C-44EF-91B1-7891F2D2E8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CFB3F4F-6DBC-4DF4-8A86-DC5EA5F113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B3FE42D-0583-42E7-8123-D196074C47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D6A4FD20-B66E-49A4-A284-2F8E016E07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30C50580-AFD5-42E3-A475-2AAE39731E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72674FB8-69A8-48BD-A44A-EF1498FF9E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32EC8-AF61-4A3D-96E3-23FAF1AFF833}" type="datetimeFigureOut">
              <a:rPr lang="ru-RU" smtClean="0"/>
              <a:t>26.04.2021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9D29D599-80D8-47F5-ADA2-94A2CB1EA3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BBF22A3D-0C10-47A8-9BF9-24EB893616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6EC3F-B05A-4DD7-850E-768E6BB5FE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92647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A9D7B16-4E18-4408-925F-56DA66B2A0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2367A152-9060-41F8-B4A1-C3C5AF3309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32EC8-AF61-4A3D-96E3-23FAF1AFF833}" type="datetimeFigureOut">
              <a:rPr lang="ru-RU" smtClean="0"/>
              <a:t>26.04.2021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A0BE8A26-C342-4832-B38E-66486B190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90378605-93AD-4B72-B122-414AC80B3A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6EC3F-B05A-4DD7-850E-768E6BB5FE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01633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DA91706F-D436-414E-9F9D-619A050BB9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32EC8-AF61-4A3D-96E3-23FAF1AFF833}" type="datetimeFigureOut">
              <a:rPr lang="ru-RU" smtClean="0"/>
              <a:t>26.04.2021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9AB85F2C-9FAF-4E0E-901C-BABEE36BCF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75A0483F-B4F3-4EBE-8EA3-3CFDEE6287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6EC3F-B05A-4DD7-850E-768E6BB5FE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8401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6450896-C72B-480A-B002-4BF7CD96F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CD02317-BD12-42BB-97E0-CDD6CEC5C8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775C1D8-97C6-4644-A6C3-E9E6C2E578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FA66DB9-8949-4FCE-ACDF-E0785B2C24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32EC8-AF61-4A3D-96E3-23FAF1AFF833}" type="datetimeFigureOut">
              <a:rPr lang="ru-RU" smtClean="0"/>
              <a:t>26.04.2021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E4630FD-CA56-4F2A-A98C-B27B832107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EA66D08-FDD4-4767-9FA8-A2EA2381A1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6EC3F-B05A-4DD7-850E-768E6BB5FE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1366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A7F890-3153-4199-8BCF-2BEAA6B501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259E1496-4469-41EC-AB30-BCCB16DFC7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7410288-2F8D-42DC-8548-3C629B9654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7BC8FCD-9A32-49EF-AF9A-0E2E80828E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32EC8-AF61-4A3D-96E3-23FAF1AFF833}" type="datetimeFigureOut">
              <a:rPr lang="ru-RU" smtClean="0"/>
              <a:t>26.04.2021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D3054AC-28DE-4C93-ACED-3586AB1F4D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EDB9357-E1B9-4891-B15C-73C024AF0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6EC3F-B05A-4DD7-850E-768E6BB5FE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53597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7699B95-F5D3-4952-A517-E00D8AB374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93B6123-3930-42E2-A1BF-5C2109E815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9C5F023-8946-463F-8DEA-77E63BDBD2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432EC8-AF61-4A3D-96E3-23FAF1AFF833}" type="datetimeFigureOut">
              <a:rPr lang="ru-RU" smtClean="0"/>
              <a:t>26.04.2021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FAFA106-E6A8-4E57-906B-9FCCE8E49A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133735E-CB8D-446F-864E-FD4CBE6C81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6EC3F-B05A-4DD7-850E-768E6BB5FE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6875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ebp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Прямоугольник 80">
            <a:extLst>
              <a:ext uri="{FF2B5EF4-FFF2-40B4-BE49-F238E27FC236}">
                <a16:creationId xmlns:a16="http://schemas.microsoft.com/office/drawing/2014/main" id="{54A69840-5906-4605-883D-A2ABDD04B6B3}"/>
              </a:ext>
            </a:extLst>
          </p:cNvPr>
          <p:cNvSpPr/>
          <p:nvPr/>
        </p:nvSpPr>
        <p:spPr>
          <a:xfrm>
            <a:off x="3808433" y="5810602"/>
            <a:ext cx="4549300" cy="42101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0" name="Прямоугольник 79">
            <a:extLst>
              <a:ext uri="{FF2B5EF4-FFF2-40B4-BE49-F238E27FC236}">
                <a16:creationId xmlns:a16="http://schemas.microsoft.com/office/drawing/2014/main" id="{7DE74C43-1D52-48F8-A118-688ABF94438E}"/>
              </a:ext>
            </a:extLst>
          </p:cNvPr>
          <p:cNvSpPr/>
          <p:nvPr/>
        </p:nvSpPr>
        <p:spPr>
          <a:xfrm>
            <a:off x="3822583" y="4604066"/>
            <a:ext cx="4549300" cy="42101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9" name="Прямоугольник 78">
            <a:extLst>
              <a:ext uri="{FF2B5EF4-FFF2-40B4-BE49-F238E27FC236}">
                <a16:creationId xmlns:a16="http://schemas.microsoft.com/office/drawing/2014/main" id="{DD411593-B6D1-4DC6-A012-C68989CCAAA2}"/>
              </a:ext>
            </a:extLst>
          </p:cNvPr>
          <p:cNvSpPr/>
          <p:nvPr/>
        </p:nvSpPr>
        <p:spPr>
          <a:xfrm>
            <a:off x="3824317" y="3095370"/>
            <a:ext cx="4549300" cy="42101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8" name="Прямоугольник 77">
            <a:extLst>
              <a:ext uri="{FF2B5EF4-FFF2-40B4-BE49-F238E27FC236}">
                <a16:creationId xmlns:a16="http://schemas.microsoft.com/office/drawing/2014/main" id="{DF55984C-43C1-4D03-84AE-912F0C2B5194}"/>
              </a:ext>
            </a:extLst>
          </p:cNvPr>
          <p:cNvSpPr/>
          <p:nvPr/>
        </p:nvSpPr>
        <p:spPr>
          <a:xfrm>
            <a:off x="3822583" y="1626946"/>
            <a:ext cx="4549300" cy="42101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9" name="Прямоугольник 48">
            <a:extLst>
              <a:ext uri="{FF2B5EF4-FFF2-40B4-BE49-F238E27FC236}">
                <a16:creationId xmlns:a16="http://schemas.microsoft.com/office/drawing/2014/main" id="{D82D4E43-88EC-47B8-9E64-A9E54ABFD0C4}"/>
              </a:ext>
            </a:extLst>
          </p:cNvPr>
          <p:cNvSpPr/>
          <p:nvPr/>
        </p:nvSpPr>
        <p:spPr>
          <a:xfrm>
            <a:off x="3791815" y="330116"/>
            <a:ext cx="4549300" cy="42101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B071CD9-6623-4B57-8D77-D5DFBA0FC5C4}"/>
              </a:ext>
            </a:extLst>
          </p:cNvPr>
          <p:cNvSpPr txBox="1"/>
          <p:nvPr/>
        </p:nvSpPr>
        <p:spPr>
          <a:xfrm>
            <a:off x="3972147" y="368858"/>
            <a:ext cx="41886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Входной блок </a:t>
            </a:r>
            <a:r>
              <a:rPr lang="ru-RU" sz="1400" dirty="0">
                <a:solidFill>
                  <a:srgbClr val="FF0000"/>
                </a:solidFill>
              </a:rPr>
              <a:t>Тестирование (10 баллов)</a:t>
            </a:r>
            <a:r>
              <a:rPr lang="ru-RU" sz="1400" dirty="0"/>
              <a:t>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65CC252-B41C-4207-8EAE-D85AEF1CC96E}"/>
              </a:ext>
            </a:extLst>
          </p:cNvPr>
          <p:cNvSpPr txBox="1"/>
          <p:nvPr/>
        </p:nvSpPr>
        <p:spPr>
          <a:xfrm>
            <a:off x="1827297" y="804707"/>
            <a:ext cx="22818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Удовлетворительно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AE525DC-6293-4EE8-AF64-404B2339432F}"/>
              </a:ext>
            </a:extLst>
          </p:cNvPr>
          <p:cNvSpPr txBox="1"/>
          <p:nvPr/>
        </p:nvSpPr>
        <p:spPr>
          <a:xfrm>
            <a:off x="7681080" y="772881"/>
            <a:ext cx="25600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Неудовлетворительно </a:t>
            </a:r>
          </a:p>
        </p:txBody>
      </p:sp>
      <p:sp>
        <p:nvSpPr>
          <p:cNvPr id="11" name="Стрелка: вниз 10">
            <a:extLst>
              <a:ext uri="{FF2B5EF4-FFF2-40B4-BE49-F238E27FC236}">
                <a16:creationId xmlns:a16="http://schemas.microsoft.com/office/drawing/2014/main" id="{9E45EA41-3086-4F9F-908C-4315D46BBA73}"/>
              </a:ext>
            </a:extLst>
          </p:cNvPr>
          <p:cNvSpPr/>
          <p:nvPr/>
        </p:nvSpPr>
        <p:spPr>
          <a:xfrm>
            <a:off x="2901863" y="1170027"/>
            <a:ext cx="201336" cy="32717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: вниз 11">
            <a:extLst>
              <a:ext uri="{FF2B5EF4-FFF2-40B4-BE49-F238E27FC236}">
                <a16:creationId xmlns:a16="http://schemas.microsoft.com/office/drawing/2014/main" id="{7ADD49C8-F88A-4F5A-97F3-573A236C89EB}"/>
              </a:ext>
            </a:extLst>
          </p:cNvPr>
          <p:cNvSpPr/>
          <p:nvPr/>
        </p:nvSpPr>
        <p:spPr>
          <a:xfrm>
            <a:off x="8860440" y="1182150"/>
            <a:ext cx="201336" cy="32717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Знак умножения 13">
            <a:extLst>
              <a:ext uri="{FF2B5EF4-FFF2-40B4-BE49-F238E27FC236}">
                <a16:creationId xmlns:a16="http://schemas.microsoft.com/office/drawing/2014/main" id="{2394B46C-3BFF-40BC-B12D-7AF91C7881AB}"/>
              </a:ext>
            </a:extLst>
          </p:cNvPr>
          <p:cNvSpPr/>
          <p:nvPr/>
        </p:nvSpPr>
        <p:spPr>
          <a:xfrm>
            <a:off x="9919271" y="832315"/>
            <a:ext cx="301306" cy="292432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6FAEBF9-E083-402C-88CB-0BA636DADB2C}"/>
              </a:ext>
            </a:extLst>
          </p:cNvPr>
          <p:cNvSpPr txBox="1"/>
          <p:nvPr/>
        </p:nvSpPr>
        <p:spPr>
          <a:xfrm>
            <a:off x="8411456" y="1455123"/>
            <a:ext cx="265721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200" dirty="0"/>
              <a:t>(повторение материала, повторная сдача теста)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2A341E0-B625-431F-B97A-E8933A3CC6CE}"/>
              </a:ext>
            </a:extLst>
          </p:cNvPr>
          <p:cNvSpPr txBox="1"/>
          <p:nvPr/>
        </p:nvSpPr>
        <p:spPr>
          <a:xfrm>
            <a:off x="4596831" y="1668722"/>
            <a:ext cx="46726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Блок обобщения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sz="1400" dirty="0">
                <a:solidFill>
                  <a:srgbClr val="FF0000"/>
                </a:solidFill>
              </a:rPr>
              <a:t>(35 баллов)</a:t>
            </a:r>
            <a:r>
              <a:rPr lang="ru-RU" sz="1400" dirty="0"/>
              <a:t>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FCF352A-9D09-494C-A65F-8959D977DBB9}"/>
              </a:ext>
            </a:extLst>
          </p:cNvPr>
          <p:cNvSpPr txBox="1"/>
          <p:nvPr/>
        </p:nvSpPr>
        <p:spPr>
          <a:xfrm>
            <a:off x="469452" y="2152074"/>
            <a:ext cx="26802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Блок актуализации </a:t>
            </a:r>
            <a:r>
              <a:rPr lang="ru-RU" sz="1400" dirty="0">
                <a:solidFill>
                  <a:srgbClr val="FF0000"/>
                </a:solidFill>
              </a:rPr>
              <a:t>(10 б.)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827E74A-DD03-4713-8DAC-60FCF66D88F0}"/>
              </a:ext>
            </a:extLst>
          </p:cNvPr>
          <p:cNvSpPr txBox="1"/>
          <p:nvPr/>
        </p:nvSpPr>
        <p:spPr>
          <a:xfrm>
            <a:off x="3053137" y="2131897"/>
            <a:ext cx="2691055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dirty="0"/>
              <a:t>Исторический блок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37E8636-4196-4D9C-930F-56ECACB8A1D1}"/>
              </a:ext>
            </a:extLst>
          </p:cNvPr>
          <p:cNvSpPr txBox="1"/>
          <p:nvPr/>
        </p:nvSpPr>
        <p:spPr>
          <a:xfrm>
            <a:off x="5750653" y="2144132"/>
            <a:ext cx="2926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Экспериментальный блок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EB5A6E6-F8FF-456F-A5F8-B605C72D70A4}"/>
              </a:ext>
            </a:extLst>
          </p:cNvPr>
          <p:cNvSpPr txBox="1"/>
          <p:nvPr/>
        </p:nvSpPr>
        <p:spPr>
          <a:xfrm>
            <a:off x="8950717" y="2143579"/>
            <a:ext cx="2926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Проблемный  блок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6596E97-80B7-4559-91DC-BF69A072E72B}"/>
              </a:ext>
            </a:extLst>
          </p:cNvPr>
          <p:cNvSpPr txBox="1"/>
          <p:nvPr/>
        </p:nvSpPr>
        <p:spPr>
          <a:xfrm>
            <a:off x="4401072" y="3059668"/>
            <a:ext cx="46726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Теоретический блок </a:t>
            </a:r>
            <a:r>
              <a:rPr lang="ru-RU" sz="1400" dirty="0">
                <a:solidFill>
                  <a:srgbClr val="FF0000"/>
                </a:solidFill>
              </a:rPr>
              <a:t>(15 баллов)</a:t>
            </a:r>
            <a:r>
              <a:rPr lang="ru-RU" sz="1400" dirty="0"/>
              <a:t>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F6B3992-BB9B-484A-9429-0C3D4B24D70D}"/>
              </a:ext>
            </a:extLst>
          </p:cNvPr>
          <p:cNvSpPr txBox="1"/>
          <p:nvPr/>
        </p:nvSpPr>
        <p:spPr>
          <a:xfrm>
            <a:off x="774630" y="3534308"/>
            <a:ext cx="22818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Удовлетворительно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0D060E7E-5E85-45DD-B54E-2D5AA2D70949}"/>
              </a:ext>
            </a:extLst>
          </p:cNvPr>
          <p:cNvSpPr txBox="1"/>
          <p:nvPr/>
        </p:nvSpPr>
        <p:spPr>
          <a:xfrm>
            <a:off x="4572716" y="3532209"/>
            <a:ext cx="30207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Промежуточный контроль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45EC1A23-33FF-44CE-B753-AB017AED5A86}"/>
              </a:ext>
            </a:extLst>
          </p:cNvPr>
          <p:cNvSpPr txBox="1"/>
          <p:nvPr/>
        </p:nvSpPr>
        <p:spPr>
          <a:xfrm>
            <a:off x="8798693" y="3532442"/>
            <a:ext cx="28466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Неудовлетворительно 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C1876415-8876-4C69-8709-086C79912C2C}"/>
              </a:ext>
            </a:extLst>
          </p:cNvPr>
          <p:cNvSpPr txBox="1"/>
          <p:nvPr/>
        </p:nvSpPr>
        <p:spPr>
          <a:xfrm>
            <a:off x="4352825" y="4579310"/>
            <a:ext cx="46726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Блок генерализации </a:t>
            </a:r>
            <a:r>
              <a:rPr lang="ru-RU" sz="1400" dirty="0">
                <a:solidFill>
                  <a:srgbClr val="FF0000"/>
                </a:solidFill>
              </a:rPr>
              <a:t>(40 баллов)</a:t>
            </a:r>
            <a:r>
              <a:rPr lang="ru-RU" sz="1400" dirty="0"/>
              <a:t> 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0A67116D-03F6-4A67-B681-9475CA255350}"/>
              </a:ext>
            </a:extLst>
          </p:cNvPr>
          <p:cNvSpPr txBox="1"/>
          <p:nvPr/>
        </p:nvSpPr>
        <p:spPr>
          <a:xfrm>
            <a:off x="997111" y="5039717"/>
            <a:ext cx="2680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Блок применения</a:t>
            </a:r>
            <a:r>
              <a:rPr lang="ru-RU" sz="1800" dirty="0">
                <a:solidFill>
                  <a:srgbClr val="FF0000"/>
                </a:solidFill>
              </a:rPr>
              <a:t> </a:t>
            </a:r>
            <a:r>
              <a:rPr lang="ru-RU" sz="1400" dirty="0">
                <a:solidFill>
                  <a:srgbClr val="FF0000"/>
                </a:solidFill>
              </a:rPr>
              <a:t>(10 б.)</a:t>
            </a:r>
            <a:endParaRPr lang="ru-RU" sz="1400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406D0697-0FE9-4FEE-AB4B-CE195A818C19}"/>
              </a:ext>
            </a:extLst>
          </p:cNvPr>
          <p:cNvSpPr txBox="1"/>
          <p:nvPr/>
        </p:nvSpPr>
        <p:spPr>
          <a:xfrm>
            <a:off x="3784660" y="5032779"/>
            <a:ext cx="22818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Блок стыковки </a:t>
            </a:r>
            <a:r>
              <a:rPr lang="ru-RU" sz="1400" dirty="0">
                <a:solidFill>
                  <a:srgbClr val="FF0000"/>
                </a:solidFill>
              </a:rPr>
              <a:t>(10 б.)</a:t>
            </a:r>
            <a:endParaRPr lang="ru-RU" sz="1400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00C40C32-CE18-4BA8-AE3D-FC4C9513EE4F}"/>
              </a:ext>
            </a:extLst>
          </p:cNvPr>
          <p:cNvSpPr txBox="1"/>
          <p:nvPr/>
        </p:nvSpPr>
        <p:spPr>
          <a:xfrm>
            <a:off x="6310536" y="5039717"/>
            <a:ext cx="2559914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dirty="0"/>
              <a:t>Блок углубления </a:t>
            </a:r>
            <a:r>
              <a:rPr lang="ru-RU" sz="1400" dirty="0">
                <a:solidFill>
                  <a:srgbClr val="FF0000"/>
                </a:solidFill>
              </a:rPr>
              <a:t>(15 б.)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A9116FE1-2D3E-43C0-9B07-0A87453B63BC}"/>
              </a:ext>
            </a:extLst>
          </p:cNvPr>
          <p:cNvSpPr txBox="1"/>
          <p:nvPr/>
        </p:nvSpPr>
        <p:spPr>
          <a:xfrm>
            <a:off x="9002318" y="5014701"/>
            <a:ext cx="22379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Блок ошибок </a:t>
            </a:r>
            <a:r>
              <a:rPr lang="ru-RU" sz="1400" dirty="0">
                <a:solidFill>
                  <a:srgbClr val="FF0000"/>
                </a:solidFill>
              </a:rPr>
              <a:t>(5 б.)</a:t>
            </a:r>
            <a:endParaRPr lang="ru-RU" sz="1400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695AE26E-2623-4D2A-843D-58A1B09CF321}"/>
              </a:ext>
            </a:extLst>
          </p:cNvPr>
          <p:cNvSpPr txBox="1"/>
          <p:nvPr/>
        </p:nvSpPr>
        <p:spPr>
          <a:xfrm>
            <a:off x="4400710" y="5904181"/>
            <a:ext cx="42763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Выходной контроль </a:t>
            </a:r>
            <a:r>
              <a:rPr lang="ru-RU" sz="1400" dirty="0">
                <a:solidFill>
                  <a:srgbClr val="FF0000"/>
                </a:solidFill>
              </a:rPr>
              <a:t>(10 баллов)</a:t>
            </a:r>
            <a:r>
              <a:rPr lang="ru-RU" sz="1400" dirty="0"/>
              <a:t> 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E98573B5-3801-45ED-A568-250BB9FB08A3}"/>
              </a:ext>
            </a:extLst>
          </p:cNvPr>
          <p:cNvSpPr txBox="1"/>
          <p:nvPr/>
        </p:nvSpPr>
        <p:spPr>
          <a:xfrm>
            <a:off x="1284001" y="6309831"/>
            <a:ext cx="22818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Удовлетворительно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928C1005-BF02-4068-87ED-8F63D64B3B9E}"/>
              </a:ext>
            </a:extLst>
          </p:cNvPr>
          <p:cNvSpPr txBox="1"/>
          <p:nvPr/>
        </p:nvSpPr>
        <p:spPr>
          <a:xfrm>
            <a:off x="8061622" y="6334638"/>
            <a:ext cx="23658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Неудовлетворительно </a:t>
            </a:r>
          </a:p>
        </p:txBody>
      </p:sp>
      <p:pic>
        <p:nvPicPr>
          <p:cNvPr id="39" name="Рисунок 38">
            <a:extLst>
              <a:ext uri="{FF2B5EF4-FFF2-40B4-BE49-F238E27FC236}">
                <a16:creationId xmlns:a16="http://schemas.microsoft.com/office/drawing/2014/main" id="{34AF96DF-4D59-466F-96DF-7AAC8275C1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6409" y="825521"/>
            <a:ext cx="365000" cy="327171"/>
          </a:xfrm>
          <a:prstGeom prst="rect">
            <a:avLst/>
          </a:prstGeom>
        </p:spPr>
      </p:pic>
      <p:pic>
        <p:nvPicPr>
          <p:cNvPr id="40" name="Рисунок 39">
            <a:extLst>
              <a:ext uri="{FF2B5EF4-FFF2-40B4-BE49-F238E27FC236}">
                <a16:creationId xmlns:a16="http://schemas.microsoft.com/office/drawing/2014/main" id="{7A422DD1-E916-47E4-A3B3-0D0C2247FD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6323" y="6342599"/>
            <a:ext cx="365000" cy="327171"/>
          </a:xfrm>
          <a:prstGeom prst="rect">
            <a:avLst/>
          </a:prstGeom>
        </p:spPr>
      </p:pic>
      <p:sp>
        <p:nvSpPr>
          <p:cNvPr id="41" name="Знак умножения 40">
            <a:extLst>
              <a:ext uri="{FF2B5EF4-FFF2-40B4-BE49-F238E27FC236}">
                <a16:creationId xmlns:a16="http://schemas.microsoft.com/office/drawing/2014/main" id="{983E76E6-3479-475D-83A7-71EAEE367C4F}"/>
              </a:ext>
            </a:extLst>
          </p:cNvPr>
          <p:cNvSpPr/>
          <p:nvPr/>
        </p:nvSpPr>
        <p:spPr>
          <a:xfrm>
            <a:off x="10304565" y="6353942"/>
            <a:ext cx="301306" cy="292432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7BB8E1E8-A1B0-4B58-8BFE-C746EEC474D0}"/>
              </a:ext>
            </a:extLst>
          </p:cNvPr>
          <p:cNvSpPr txBox="1"/>
          <p:nvPr/>
        </p:nvSpPr>
        <p:spPr>
          <a:xfrm>
            <a:off x="5058523" y="2176310"/>
            <a:ext cx="69875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rgbClr val="FF0000"/>
                </a:solidFill>
              </a:rPr>
              <a:t>(10 б.)</a:t>
            </a:r>
            <a:endParaRPr lang="ru-RU" sz="1400" dirty="0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37BC483A-86C8-4FED-8C59-74F3A1102011}"/>
              </a:ext>
            </a:extLst>
          </p:cNvPr>
          <p:cNvSpPr txBox="1"/>
          <p:nvPr/>
        </p:nvSpPr>
        <p:spPr>
          <a:xfrm>
            <a:off x="10806883" y="2193452"/>
            <a:ext cx="69875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rgbClr val="FF0000"/>
                </a:solidFill>
              </a:rPr>
              <a:t>(10 б.)</a:t>
            </a:r>
            <a:endParaRPr lang="ru-RU" sz="1400" dirty="0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8E7BFF53-3B11-45BC-8507-F5CE59EBE771}"/>
              </a:ext>
            </a:extLst>
          </p:cNvPr>
          <p:cNvSpPr txBox="1"/>
          <p:nvPr/>
        </p:nvSpPr>
        <p:spPr>
          <a:xfrm>
            <a:off x="2735030" y="3588504"/>
            <a:ext cx="86683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rgbClr val="FF0000"/>
                </a:solidFill>
              </a:rPr>
              <a:t>(15 б.)</a:t>
            </a:r>
            <a:endParaRPr lang="ru-RU" sz="1400" dirty="0"/>
          </a:p>
        </p:txBody>
      </p:sp>
      <p:sp>
        <p:nvSpPr>
          <p:cNvPr id="48" name="Знак умножения 47">
            <a:extLst>
              <a:ext uri="{FF2B5EF4-FFF2-40B4-BE49-F238E27FC236}">
                <a16:creationId xmlns:a16="http://schemas.microsoft.com/office/drawing/2014/main" id="{C16D48B4-E04B-408E-83B3-5392BCCFACBF}"/>
              </a:ext>
            </a:extLst>
          </p:cNvPr>
          <p:cNvSpPr/>
          <p:nvPr/>
        </p:nvSpPr>
        <p:spPr>
          <a:xfrm>
            <a:off x="11021042" y="3596177"/>
            <a:ext cx="301306" cy="292432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Прямоугольник 49">
            <a:extLst>
              <a:ext uri="{FF2B5EF4-FFF2-40B4-BE49-F238E27FC236}">
                <a16:creationId xmlns:a16="http://schemas.microsoft.com/office/drawing/2014/main" id="{1078DDCC-FD18-47BE-B221-F52B66AF3164}"/>
              </a:ext>
            </a:extLst>
          </p:cNvPr>
          <p:cNvSpPr/>
          <p:nvPr/>
        </p:nvSpPr>
        <p:spPr>
          <a:xfrm>
            <a:off x="1827296" y="776032"/>
            <a:ext cx="2560055" cy="40523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Прямоугольник 52">
            <a:extLst>
              <a:ext uri="{FF2B5EF4-FFF2-40B4-BE49-F238E27FC236}">
                <a16:creationId xmlns:a16="http://schemas.microsoft.com/office/drawing/2014/main" id="{BFE90545-AC4F-455C-942F-6DCF34270EFC}"/>
              </a:ext>
            </a:extLst>
          </p:cNvPr>
          <p:cNvSpPr/>
          <p:nvPr/>
        </p:nvSpPr>
        <p:spPr>
          <a:xfrm>
            <a:off x="518575" y="2081474"/>
            <a:ext cx="2516169" cy="46792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Прямоугольник 53">
            <a:extLst>
              <a:ext uri="{FF2B5EF4-FFF2-40B4-BE49-F238E27FC236}">
                <a16:creationId xmlns:a16="http://schemas.microsoft.com/office/drawing/2014/main" id="{4AEBD920-2AE0-4C5A-B249-8B9B221C44A8}"/>
              </a:ext>
            </a:extLst>
          </p:cNvPr>
          <p:cNvSpPr/>
          <p:nvPr/>
        </p:nvSpPr>
        <p:spPr>
          <a:xfrm>
            <a:off x="3049276" y="2085174"/>
            <a:ext cx="2691055" cy="46398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Прямоугольник 54">
            <a:extLst>
              <a:ext uri="{FF2B5EF4-FFF2-40B4-BE49-F238E27FC236}">
                <a16:creationId xmlns:a16="http://schemas.microsoft.com/office/drawing/2014/main" id="{164111A8-4EB6-49AE-956B-0F38E7E3997E}"/>
              </a:ext>
            </a:extLst>
          </p:cNvPr>
          <p:cNvSpPr/>
          <p:nvPr/>
        </p:nvSpPr>
        <p:spPr>
          <a:xfrm>
            <a:off x="5763904" y="2081475"/>
            <a:ext cx="3156914" cy="47532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Прямоугольник 55">
            <a:extLst>
              <a:ext uri="{FF2B5EF4-FFF2-40B4-BE49-F238E27FC236}">
                <a16:creationId xmlns:a16="http://schemas.microsoft.com/office/drawing/2014/main" id="{E6DAAE4B-856D-4FA1-BB55-F40953548400}"/>
              </a:ext>
            </a:extLst>
          </p:cNvPr>
          <p:cNvSpPr/>
          <p:nvPr/>
        </p:nvSpPr>
        <p:spPr>
          <a:xfrm>
            <a:off x="8950716" y="2081474"/>
            <a:ext cx="2454176" cy="47532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Прямоугольник 56">
            <a:extLst>
              <a:ext uri="{FF2B5EF4-FFF2-40B4-BE49-F238E27FC236}">
                <a16:creationId xmlns:a16="http://schemas.microsoft.com/office/drawing/2014/main" id="{7C58033B-107C-47B3-9E5A-431459E77EFA}"/>
              </a:ext>
            </a:extLst>
          </p:cNvPr>
          <p:cNvSpPr/>
          <p:nvPr/>
        </p:nvSpPr>
        <p:spPr>
          <a:xfrm>
            <a:off x="7681080" y="775914"/>
            <a:ext cx="2560055" cy="40523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Прямоугольник 58">
            <a:extLst>
              <a:ext uri="{FF2B5EF4-FFF2-40B4-BE49-F238E27FC236}">
                <a16:creationId xmlns:a16="http://schemas.microsoft.com/office/drawing/2014/main" id="{A7FDC7DD-5427-4C43-8D4C-D87EF8EB7150}"/>
              </a:ext>
            </a:extLst>
          </p:cNvPr>
          <p:cNvSpPr/>
          <p:nvPr/>
        </p:nvSpPr>
        <p:spPr>
          <a:xfrm>
            <a:off x="1033008" y="5032779"/>
            <a:ext cx="2346671" cy="38321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0" name="Прямоугольник 59">
            <a:extLst>
              <a:ext uri="{FF2B5EF4-FFF2-40B4-BE49-F238E27FC236}">
                <a16:creationId xmlns:a16="http://schemas.microsoft.com/office/drawing/2014/main" id="{9F7B7B63-83D0-489C-82B5-03365B5F65AD}"/>
              </a:ext>
            </a:extLst>
          </p:cNvPr>
          <p:cNvSpPr/>
          <p:nvPr/>
        </p:nvSpPr>
        <p:spPr>
          <a:xfrm>
            <a:off x="814881" y="3514258"/>
            <a:ext cx="2560055" cy="40523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Прямоугольник 60">
            <a:extLst>
              <a:ext uri="{FF2B5EF4-FFF2-40B4-BE49-F238E27FC236}">
                <a16:creationId xmlns:a16="http://schemas.microsoft.com/office/drawing/2014/main" id="{C90C23B7-267C-4E95-AA5A-4842B855C93D}"/>
              </a:ext>
            </a:extLst>
          </p:cNvPr>
          <p:cNvSpPr/>
          <p:nvPr/>
        </p:nvSpPr>
        <p:spPr>
          <a:xfrm>
            <a:off x="3815995" y="3516541"/>
            <a:ext cx="4612811" cy="42326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Прямоугольник 61">
            <a:extLst>
              <a:ext uri="{FF2B5EF4-FFF2-40B4-BE49-F238E27FC236}">
                <a16:creationId xmlns:a16="http://schemas.microsoft.com/office/drawing/2014/main" id="{CDF92562-765C-4556-B304-43BE8E3B8664}"/>
              </a:ext>
            </a:extLst>
          </p:cNvPr>
          <p:cNvSpPr/>
          <p:nvPr/>
        </p:nvSpPr>
        <p:spPr>
          <a:xfrm>
            <a:off x="8825260" y="3527101"/>
            <a:ext cx="2560055" cy="40523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Прямоугольник 63">
            <a:extLst>
              <a:ext uri="{FF2B5EF4-FFF2-40B4-BE49-F238E27FC236}">
                <a16:creationId xmlns:a16="http://schemas.microsoft.com/office/drawing/2014/main" id="{EDFAF810-59B2-4E4E-8590-287DCE90FBBB}"/>
              </a:ext>
            </a:extLst>
          </p:cNvPr>
          <p:cNvSpPr/>
          <p:nvPr/>
        </p:nvSpPr>
        <p:spPr>
          <a:xfrm>
            <a:off x="3405867" y="5032779"/>
            <a:ext cx="2828164" cy="38321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5" name="Прямоугольник 64">
            <a:extLst>
              <a:ext uri="{FF2B5EF4-FFF2-40B4-BE49-F238E27FC236}">
                <a16:creationId xmlns:a16="http://schemas.microsoft.com/office/drawing/2014/main" id="{8F79F125-ACBF-44C8-989F-3D3B01A511D3}"/>
              </a:ext>
            </a:extLst>
          </p:cNvPr>
          <p:cNvSpPr/>
          <p:nvPr/>
        </p:nvSpPr>
        <p:spPr>
          <a:xfrm>
            <a:off x="6274321" y="5032778"/>
            <a:ext cx="2646497" cy="38321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7" name="Прямоугольник 66">
            <a:extLst>
              <a:ext uri="{FF2B5EF4-FFF2-40B4-BE49-F238E27FC236}">
                <a16:creationId xmlns:a16="http://schemas.microsoft.com/office/drawing/2014/main" id="{D1272BBC-EE89-4726-B58A-48146EF9A7FC}"/>
              </a:ext>
            </a:extLst>
          </p:cNvPr>
          <p:cNvSpPr/>
          <p:nvPr/>
        </p:nvSpPr>
        <p:spPr>
          <a:xfrm>
            <a:off x="8974636" y="5039224"/>
            <a:ext cx="2085145" cy="38321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484C1652-437B-4A20-8158-F489DDD0F398}"/>
              </a:ext>
            </a:extLst>
          </p:cNvPr>
          <p:cNvSpPr txBox="1"/>
          <p:nvPr/>
        </p:nvSpPr>
        <p:spPr>
          <a:xfrm>
            <a:off x="9257866" y="5413237"/>
            <a:ext cx="191168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200" dirty="0"/>
              <a:t>(Разбор ошибок)</a:t>
            </a:r>
          </a:p>
        </p:txBody>
      </p:sp>
      <p:sp>
        <p:nvSpPr>
          <p:cNvPr id="71" name="Прямоугольник 70">
            <a:extLst>
              <a:ext uri="{FF2B5EF4-FFF2-40B4-BE49-F238E27FC236}">
                <a16:creationId xmlns:a16="http://schemas.microsoft.com/office/drawing/2014/main" id="{0AAF139C-D4F6-4374-A429-6192E10C0095}"/>
              </a:ext>
            </a:extLst>
          </p:cNvPr>
          <p:cNvSpPr/>
          <p:nvPr/>
        </p:nvSpPr>
        <p:spPr>
          <a:xfrm>
            <a:off x="1305664" y="6291880"/>
            <a:ext cx="2560055" cy="40523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2" name="Прямоугольник 71">
            <a:extLst>
              <a:ext uri="{FF2B5EF4-FFF2-40B4-BE49-F238E27FC236}">
                <a16:creationId xmlns:a16="http://schemas.microsoft.com/office/drawing/2014/main" id="{E5EA7222-40F8-4BDC-8510-81A908214D8D}"/>
              </a:ext>
            </a:extLst>
          </p:cNvPr>
          <p:cNvSpPr/>
          <p:nvPr/>
        </p:nvSpPr>
        <p:spPr>
          <a:xfrm>
            <a:off x="8099565" y="6325195"/>
            <a:ext cx="2560055" cy="40523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05730C45-E237-4B58-8D30-2B5E56E437B5}"/>
              </a:ext>
            </a:extLst>
          </p:cNvPr>
          <p:cNvSpPr txBox="1"/>
          <p:nvPr/>
        </p:nvSpPr>
        <p:spPr>
          <a:xfrm>
            <a:off x="8348699" y="2186164"/>
            <a:ext cx="77281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rgbClr val="FF0000"/>
                </a:solidFill>
              </a:rPr>
              <a:t>(5 б.)</a:t>
            </a:r>
            <a:endParaRPr lang="ru-RU" sz="1400" dirty="0"/>
          </a:p>
        </p:txBody>
      </p:sp>
      <p:sp>
        <p:nvSpPr>
          <p:cNvPr id="82" name="Стрелка: вниз 81">
            <a:extLst>
              <a:ext uri="{FF2B5EF4-FFF2-40B4-BE49-F238E27FC236}">
                <a16:creationId xmlns:a16="http://schemas.microsoft.com/office/drawing/2014/main" id="{48185D84-3DF3-4A90-9F28-22E20156C789}"/>
              </a:ext>
            </a:extLst>
          </p:cNvPr>
          <p:cNvSpPr/>
          <p:nvPr/>
        </p:nvSpPr>
        <p:spPr>
          <a:xfrm rot="5400000">
            <a:off x="3496606" y="3525894"/>
            <a:ext cx="186605" cy="32717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3" name="Стрелка: вниз 82">
            <a:extLst>
              <a:ext uri="{FF2B5EF4-FFF2-40B4-BE49-F238E27FC236}">
                <a16:creationId xmlns:a16="http://schemas.microsoft.com/office/drawing/2014/main" id="{349704B9-C7B5-4387-A647-1AC5EBBA6820}"/>
              </a:ext>
            </a:extLst>
          </p:cNvPr>
          <p:cNvSpPr/>
          <p:nvPr/>
        </p:nvSpPr>
        <p:spPr>
          <a:xfrm rot="16200000">
            <a:off x="8568372" y="3553289"/>
            <a:ext cx="186605" cy="32717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4" name="Стрелка: вниз 83">
            <a:extLst>
              <a:ext uri="{FF2B5EF4-FFF2-40B4-BE49-F238E27FC236}">
                <a16:creationId xmlns:a16="http://schemas.microsoft.com/office/drawing/2014/main" id="{6E31B5D1-DCB9-45AB-8AC8-9315C606FBCD}"/>
              </a:ext>
            </a:extLst>
          </p:cNvPr>
          <p:cNvSpPr/>
          <p:nvPr/>
        </p:nvSpPr>
        <p:spPr>
          <a:xfrm>
            <a:off x="1994240" y="3985379"/>
            <a:ext cx="201336" cy="32717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5" name="Стрелка: вниз 84">
            <a:extLst>
              <a:ext uri="{FF2B5EF4-FFF2-40B4-BE49-F238E27FC236}">
                <a16:creationId xmlns:a16="http://schemas.microsoft.com/office/drawing/2014/main" id="{BD52F6C5-253F-4A2A-B59A-EA73D75DCDD3}"/>
              </a:ext>
            </a:extLst>
          </p:cNvPr>
          <p:cNvSpPr/>
          <p:nvPr/>
        </p:nvSpPr>
        <p:spPr>
          <a:xfrm>
            <a:off x="5881747" y="5444362"/>
            <a:ext cx="201336" cy="32717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6" name="Стрелка: вниз 85">
            <a:extLst>
              <a:ext uri="{FF2B5EF4-FFF2-40B4-BE49-F238E27FC236}">
                <a16:creationId xmlns:a16="http://schemas.microsoft.com/office/drawing/2014/main" id="{C6F713A0-310D-469B-9E56-5A851658E7BA}"/>
              </a:ext>
            </a:extLst>
          </p:cNvPr>
          <p:cNvSpPr/>
          <p:nvPr/>
        </p:nvSpPr>
        <p:spPr>
          <a:xfrm>
            <a:off x="5891762" y="2596780"/>
            <a:ext cx="201336" cy="32717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8" name="Стрелка: изогнутая вправо 87">
            <a:extLst>
              <a:ext uri="{FF2B5EF4-FFF2-40B4-BE49-F238E27FC236}">
                <a16:creationId xmlns:a16="http://schemas.microsoft.com/office/drawing/2014/main" id="{23110FA4-CBEB-4916-B9CB-561A6E08A929}"/>
              </a:ext>
            </a:extLst>
          </p:cNvPr>
          <p:cNvSpPr/>
          <p:nvPr/>
        </p:nvSpPr>
        <p:spPr>
          <a:xfrm rot="10800000">
            <a:off x="11156260" y="5331105"/>
            <a:ext cx="316646" cy="1196707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3" name="Стрелка: изогнутая вправо 62">
            <a:extLst>
              <a:ext uri="{FF2B5EF4-FFF2-40B4-BE49-F238E27FC236}">
                <a16:creationId xmlns:a16="http://schemas.microsoft.com/office/drawing/2014/main" id="{666935BE-EB4C-469A-A111-7F6713D3D7AB}"/>
              </a:ext>
            </a:extLst>
          </p:cNvPr>
          <p:cNvSpPr/>
          <p:nvPr/>
        </p:nvSpPr>
        <p:spPr>
          <a:xfrm rot="10800000">
            <a:off x="11471335" y="2549073"/>
            <a:ext cx="316646" cy="931648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810113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103</Words>
  <Application>Microsoft Office PowerPoint</Application>
  <PresentationFormat>Широкоэкранный</PresentationFormat>
  <Paragraphs>26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B118kibbran@outlook.com</dc:creator>
  <cp:lastModifiedBy>B118kibbran@outlook.com</cp:lastModifiedBy>
  <cp:revision>10</cp:revision>
  <dcterms:created xsi:type="dcterms:W3CDTF">2021-03-26T13:23:09Z</dcterms:created>
  <dcterms:modified xsi:type="dcterms:W3CDTF">2021-04-26T11:54:53Z</dcterms:modified>
</cp:coreProperties>
</file>