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60" r:id="rId5"/>
    <p:sldId id="258" r:id="rId6"/>
    <p:sldId id="268" r:id="rId7"/>
    <p:sldId id="265" r:id="rId8"/>
    <p:sldId id="266" r:id="rId9"/>
    <p:sldId id="263" r:id="rId10"/>
    <p:sldId id="261" r:id="rId11"/>
    <p:sldId id="262" r:id="rId12"/>
    <p:sldId id="259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E13F1-71FC-4676-82FB-A0AF729E995A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574F5-7A2C-4A84-94C7-A7F1E61CD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5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74F5-7A2C-4A84-94C7-A7F1E61CD6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0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Изначально сервис создавался для геймеров и разговоров по голосовой связи во время игры (альтернатива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/>
              </a:rPr>
              <a:t>TeamSpeak</a:t>
            </a:r>
            <a:r>
              <a:rPr lang="ru-RU" b="0" i="0" dirty="0">
                <a:solidFill>
                  <a:srgbClr val="222222"/>
                </a:solidFill>
                <a:effectLst/>
                <a:latin typeface="Roboto"/>
              </a:rPr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74F5-7A2C-4A84-94C7-A7F1E61CD6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0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83838"/>
                </a:solidFill>
                <a:effectLst/>
                <a:latin typeface="Open Sans"/>
              </a:rPr>
              <a:t>При проведении занятий можно использовать видеоконференцию. Когда идет видеоконференция микрофон должен быть включен только у преподавателя. Обучающиеся свои микрофоны отключают, иначе будет создаваться фон. Обучающиеся могут задавать свои вопросы в чате.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74F5-7A2C-4A84-94C7-A7F1E61CD6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59DB5-A20B-4B6A-BC52-C4BDB2754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BB57D1-1D97-4AEE-B195-03484368D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E0544-415C-4700-A306-6F8DAD46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472E0-E14A-4BE3-8AB1-BA2DAE7C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C4F0C-7728-4D3E-A780-4852A8AD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BB05F-28FD-4C8D-B2FB-283CB610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F5362-1094-4BEB-849E-E49878119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E9773-9C11-4AA7-AB8D-F61D617E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0BCB6-07A9-4FCD-B978-A353F01B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5D494-46DB-42D4-8B65-02D65AE7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0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42EAD8-70D1-4183-B041-C1139C0E5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02EEE7-5643-414A-9ECE-9BF006BD5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9CC22-F419-43AF-B223-50DDB902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64C0B-C6AB-45B7-A7BF-7950AB7A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C7125-B86E-4746-836D-4C930870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9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B0613-0909-4953-ABCB-4F3E7437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4D2D9-E4D4-4992-82D9-9BEAADDC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D9371-ECF9-4C89-863D-EB146B9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91A79-B1FD-42FF-8894-CAE5CD0A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60B2F-2F69-487B-84A4-A3A107AD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340EA-58EB-4BB8-885A-E0A3F128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949C4-D52D-4E7E-A19C-B2A2CA60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C941C-98B3-4693-BA35-FE2CD566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CDA46-7F1F-4049-906A-4B2BCF2D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16DF8-B3D8-48FC-80C4-10A53476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2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B5F0C-3F20-4572-BC7D-4324C1B7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3D560-4FD6-4540-BBAD-2CD1030AD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7639C9-77FA-45DC-A26C-BFBB46A06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CB5A1-0994-492C-802C-1A996869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1E604-6E20-4B33-8937-61FD33FE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8D97F-F789-4451-9444-F3869A73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4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48E9E-1EC7-4E75-9B05-225CBCAB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6CFE-CB8B-4E59-A7EB-58AF71497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6F7B9F-093A-4089-8C95-8A5258780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7AA9D8-3251-4595-A618-FA385186F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81BED-7D87-455B-8EFF-6E36AFC66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18B616-28A5-4C70-8EB1-9E9AC785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3B683B-5B7B-4987-AF94-893A7E4A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C68E7D-0101-4C13-AFC9-5F142DCA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91641-DB0B-42BB-8B9E-D5898D99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82BDC1-922C-4ACF-8E70-EA86D50B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A1D07-2863-41BC-82CB-10A6E8AA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7CCD05-3149-4220-931C-645AD41F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7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06D61C-6F3C-4F97-8DB1-974EA543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899D72-DD09-44BD-8CB7-08A3AEB5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139489-EF02-4536-A7DF-CA70FF57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05B3A-1BB7-4F3A-8F26-D96D643D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F258F-94AA-4C22-AD2B-FA8C08E1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225A8D-B8B6-4AB4-A38E-EF86211BA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B4908-50E1-444F-A2AC-397DAF96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DA8C26-2D34-45FE-A4B5-D1278B24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232A8-EBC7-4022-B9DB-67EA92BA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3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D4CB6-BCDA-408C-A883-DA7C8BD0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34FF27-58E0-4726-B86B-54B148D9F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DC46-69FD-4F6A-A7B7-055621AED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008CE4-73A4-4CD7-9AA5-A3A7832D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4E59CA-60DE-472E-8776-4964CEDA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27CBF-B96D-4B8A-AF40-F086887E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FA1F5-8D1B-489F-9454-DE7A5B3E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10ECDC-FDC8-404D-89CC-AFFBFBCC4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05D10F-AF96-4B54-A1A4-2C78CE42A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9209-E60E-4B4E-A7BC-0F48DEBD697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31D44-766F-45AB-9B10-7F77A3BFE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61EA52-F138-4831-A565-F7FA27D81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1820-DDBF-4027-BAE2-5B97B06E3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8DA8E-A9EE-480D-8610-9FAFB5397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r>
              <a:rPr lang="ru-RU" sz="3700" b="0" i="0">
                <a:effectLst/>
                <a:latin typeface="Open Sans"/>
              </a:rPr>
              <a:t>Возможности платформы Discord</a:t>
            </a:r>
            <a:r>
              <a:rPr lang="ru-RU" sz="3700">
                <a:latin typeface="Open Sans"/>
              </a:rPr>
              <a:t>.</a:t>
            </a:r>
            <a:br>
              <a:rPr lang="ru-RU" sz="3700">
                <a:latin typeface="Open Sans"/>
              </a:rPr>
            </a:br>
            <a:r>
              <a:rPr lang="ru-RU" sz="3700">
                <a:latin typeface="Open Sans"/>
              </a:rPr>
              <a:t>П</a:t>
            </a:r>
            <a:r>
              <a:rPr lang="ru-RU" sz="3700" b="0" i="0">
                <a:effectLst/>
                <a:latin typeface="Open Sans"/>
              </a:rPr>
              <a:t>роведение дистанционных занятий</a:t>
            </a:r>
            <a:endParaRPr lang="ru-RU" sz="37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1F1BA8-5DAC-4E8F-98D3-A4E95D727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314" y="5407620"/>
            <a:ext cx="9144000" cy="646785"/>
          </a:xfrm>
        </p:spPr>
        <p:txBody>
          <a:bodyPr>
            <a:noAutofit/>
          </a:bodyPr>
          <a:lstStyle/>
          <a:p>
            <a:r>
              <a:rPr lang="ru-RU" sz="1600" dirty="0"/>
              <a:t>Подготовил:</a:t>
            </a:r>
          </a:p>
          <a:p>
            <a:r>
              <a:rPr lang="ru-RU" sz="1600" dirty="0"/>
              <a:t>аспирант </a:t>
            </a:r>
            <a:r>
              <a:rPr lang="ru-RU" sz="1600" dirty="0" err="1"/>
              <a:t>Рассабина</a:t>
            </a:r>
            <a:r>
              <a:rPr lang="ru-RU" sz="1600" dirty="0"/>
              <a:t> А.Е.</a:t>
            </a:r>
          </a:p>
          <a:p>
            <a:r>
              <a:rPr lang="ru-RU" sz="1600" dirty="0"/>
              <a:t>3 курс КИББ ФИЦ </a:t>
            </a:r>
            <a:r>
              <a:rPr lang="ru-RU" sz="1600" dirty="0" err="1"/>
              <a:t>КазНЦ</a:t>
            </a:r>
            <a:r>
              <a:rPr lang="ru-RU" sz="1600" dirty="0"/>
              <a:t> РАН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85330DE-6A58-4DB8-95C5-672022CB5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b="15872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173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B988-30D0-4757-99B8-F915B386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Видеозвонки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4B02E-78CC-46FF-A353-C8E01744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8297"/>
            <a:ext cx="11039669" cy="12186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0" i="0" dirty="0" err="1">
                <a:solidFill>
                  <a:srgbClr val="383838"/>
                </a:solidFill>
                <a:effectLst/>
                <a:latin typeface="Open Sans"/>
              </a:rPr>
              <a:t>Discord</a:t>
            </a:r>
            <a:r>
              <a:rPr lang="ru-RU" b="0" i="0" dirty="0">
                <a:solidFill>
                  <a:srgbClr val="383838"/>
                </a:solidFill>
                <a:effectLst/>
                <a:latin typeface="Open Sans"/>
              </a:rPr>
              <a:t> позволяет демонстрировать свой экран остальным участникам видеоконференции.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83838"/>
                </a:solidFill>
                <a:effectLst/>
                <a:latin typeface="Open Sans"/>
              </a:rPr>
              <a:t>Для каждой группы можно создать свой голосовой и текстовый канал.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39E7F4-1834-415B-8FDA-E3043C8F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0" t="24653" r="18724" b="17688"/>
          <a:stretch/>
        </p:blipFill>
        <p:spPr>
          <a:xfrm>
            <a:off x="3359021" y="1433173"/>
            <a:ext cx="5773628" cy="30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5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3EE7B-8CD9-437D-9522-792C87F0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E1F7-E49C-47B8-B66E-94A2EB69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0AD7A9-B3F1-4FF2-A04B-26FC8579B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6" t="13469" r="16199" b="20408"/>
          <a:stretch/>
        </p:blipFill>
        <p:spPr>
          <a:xfrm>
            <a:off x="0" y="-7054"/>
            <a:ext cx="12192000" cy="6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3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BC587-B7C6-4D37-BFF3-A47311D8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Недостатки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Open Sans"/>
              </a:rPr>
              <a:t>Discord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1B9E2-B47D-4773-98EE-23D428B4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6157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1" i="0" dirty="0">
                <a:solidFill>
                  <a:srgbClr val="7030A0"/>
                </a:solidFill>
                <a:effectLst/>
                <a:latin typeface="-apple-system"/>
              </a:rPr>
              <a:t>Технические ограничения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1) </a:t>
            </a:r>
            <a:r>
              <a:rPr lang="ru-RU" sz="2000" dirty="0">
                <a:solidFill>
                  <a:srgbClr val="222222"/>
                </a:solidFill>
                <a:latin typeface="-apple-system"/>
              </a:rPr>
              <a:t>В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-apple-system"/>
              </a:rPr>
              <a:t>идео и показ экрана только 720p (больше – с платной подпиской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-apple-system"/>
              </a:rPr>
              <a:t>Nitro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-apple-system"/>
              </a:rPr>
              <a:t>). 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-apple-system"/>
              </a:rPr>
              <a:t>2)Отправка файла в канал – не более 8 МБ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-apple-system"/>
              </a:rPr>
              <a:t>3) В не-серверном режиме в групповом чате не более 10 участников. Решение: использовать сервер.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-apple-system"/>
              </a:rPr>
              <a:t>4) В одном сообщении не более 2000 символов; если больше, то предлагает отправить сообщение как файл.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-apple-system"/>
              </a:rPr>
              <a:t>5) Поиск среди сообщений имеет много возможностей, но вот найти по заданной подстроке не может.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CE6DC57-2AD9-40E7-8945-5BCC70164062}"/>
              </a:ext>
            </a:extLst>
          </p:cNvPr>
          <p:cNvSpPr txBox="1">
            <a:spLocks/>
          </p:cNvSpPr>
          <p:nvPr/>
        </p:nvSpPr>
        <p:spPr>
          <a:xfrm>
            <a:off x="7107315" y="1825625"/>
            <a:ext cx="45061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-apple-system"/>
              </a:rPr>
              <a:t>Организационные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1) Сложная </a:t>
            </a:r>
            <a:r>
              <a:rPr lang="ru-RU" sz="2000" dirty="0">
                <a:solidFill>
                  <a:srgbClr val="222222"/>
                </a:solidFill>
                <a:latin typeface="-apple-system"/>
              </a:rPr>
              <a:t>регистрация пользователя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222222"/>
                </a:solidFill>
                <a:latin typeface="-apple-system"/>
              </a:rPr>
              <a:t>2)Нужны админы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222222"/>
                </a:solidFill>
                <a:latin typeface="-apple-system"/>
              </a:rPr>
              <a:t>3)Нужно некоторое обучение пользователей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81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527A2-4D9B-4944-A79C-1F9D3CCD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ru-RU"/>
              <a:t>Итоги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5FB96-20A8-4309-8DB8-01BCEE3C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0" i="0" dirty="0" err="1">
                <a:effectLst/>
                <a:latin typeface="Arial" panose="020B0604020202020204" pitchFamily="34" charset="0"/>
              </a:rPr>
              <a:t>Дискорд</a:t>
            </a:r>
            <a:r>
              <a:rPr lang="ru-RU" sz="1900" b="0" i="0" dirty="0">
                <a:effectLst/>
                <a:latin typeface="Arial" panose="020B0604020202020204" pitchFamily="34" charset="0"/>
              </a:rPr>
              <a:t> —надежный и доступный мессенджер для голосового и тестового общения. Первоначально он создавался для применения в играх, но в дальнейшем получил более широкое распространение и популярность в широких кругах. Сегодня его часто применяют в качестве обычной замены для Скайпа.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/>
              <a:t>*Иллюстрации с сайта</a:t>
            </a:r>
          </a:p>
          <a:p>
            <a:pPr marL="0" indent="0">
              <a:buNone/>
            </a:pPr>
            <a:r>
              <a:rPr lang="en-US" sz="1900" dirty="0"/>
              <a:t>https://discord.com/</a:t>
            </a:r>
            <a:endParaRPr lang="ru-RU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ABF01B-0ED0-4434-BFDD-9A44991C4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8" t="26621" r="17882" b="25714"/>
          <a:stretch/>
        </p:blipFill>
        <p:spPr>
          <a:xfrm>
            <a:off x="5405862" y="1734440"/>
            <a:ext cx="6019331" cy="3385873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C794C-BF06-4A01-BB97-68FEAEA1BDE2}"/>
              </a:ext>
            </a:extLst>
          </p:cNvPr>
          <p:cNvSpPr txBox="1"/>
          <p:nvPr/>
        </p:nvSpPr>
        <p:spPr>
          <a:xfrm>
            <a:off x="11354540" y="1455938"/>
            <a:ext cx="41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548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AE70-AF1F-404D-B8B1-88F09681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A25843C-26FA-4057-A7EA-0F6C590F2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22364"/>
          <a:stretch/>
        </p:blipFill>
        <p:spPr>
          <a:xfrm>
            <a:off x="234519" y="134306"/>
            <a:ext cx="10515599" cy="6158685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1047D-1D05-4BF8-8073-FF8777702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18" y="6285359"/>
            <a:ext cx="415031" cy="415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39D8F-8AA7-425E-BCEA-10B062AACC4E}"/>
              </a:ext>
            </a:extLst>
          </p:cNvPr>
          <p:cNvSpPr txBox="1"/>
          <p:nvPr/>
        </p:nvSpPr>
        <p:spPr>
          <a:xfrm>
            <a:off x="3649092" y="64883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Иллюстрация https://kriro.ru</a:t>
            </a:r>
          </a:p>
        </p:txBody>
      </p:sp>
    </p:spTree>
    <p:extLst>
      <p:ext uri="{BB962C8B-B14F-4D97-AF65-F5344CB8AC3E}">
        <p14:creationId xmlns:p14="http://schemas.microsoft.com/office/powerpoint/2010/main" val="140383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C52E0-67B5-453D-9E54-285715E8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83838"/>
                </a:solidFill>
                <a:effectLst/>
                <a:latin typeface="Open Sans"/>
              </a:rPr>
              <a:t>Платформа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Open Sans"/>
              </a:rPr>
              <a:t>Discord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759BB-0524-44CD-88ED-4138DE5F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2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383838"/>
                </a:solidFill>
                <a:effectLst/>
                <a:latin typeface="Open Sans"/>
              </a:rPr>
              <a:t>Discord</a:t>
            </a:r>
            <a:r>
              <a:rPr lang="ru-RU" b="0" i="0" dirty="0">
                <a:solidFill>
                  <a:srgbClr val="383838"/>
                </a:solidFill>
                <a:effectLst/>
                <a:latin typeface="Open Sans"/>
              </a:rPr>
              <a:t>- это социальная сеть, позволяющая бесплатно общаться в чатах(беседах) и видеоконференциях.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41FAB-9052-4E78-BBA7-021246D56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62" y="3041517"/>
            <a:ext cx="5632538" cy="3135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84D767-9EB1-47A5-8C0C-C2AE558D9136}"/>
              </a:ext>
            </a:extLst>
          </p:cNvPr>
          <p:cNvSpPr txBox="1"/>
          <p:nvPr/>
        </p:nvSpPr>
        <p:spPr>
          <a:xfrm>
            <a:off x="816066" y="3558105"/>
            <a:ext cx="4552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7030A0"/>
                </a:solidFill>
                <a:effectLst/>
                <a:latin typeface="Roboto"/>
              </a:rPr>
              <a:t>Первая аудитория сервиса именно геймеры.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40F49-858D-4526-9CB4-023EA2333874}"/>
              </a:ext>
            </a:extLst>
          </p:cNvPr>
          <p:cNvSpPr txBox="1"/>
          <p:nvPr/>
        </p:nvSpPr>
        <p:spPr>
          <a:xfrm>
            <a:off x="257112" y="5850235"/>
            <a:ext cx="474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>
                <a:solidFill>
                  <a:srgbClr val="383838"/>
                </a:solidFill>
                <a:effectLst/>
                <a:latin typeface="Lato"/>
              </a:rPr>
              <a:t>*источник заимствования </a:t>
            </a:r>
            <a:r>
              <a:rPr lang="ru-RU" b="0" i="0" dirty="0">
                <a:solidFill>
                  <a:srgbClr val="383838"/>
                </a:solidFill>
                <a:effectLst/>
                <a:latin typeface="Lato"/>
              </a:rPr>
              <a:t>ресурсы мировой Сети.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EBA3B-C81A-411F-9FA3-0E9C924DDBC0}"/>
              </a:ext>
            </a:extLst>
          </p:cNvPr>
          <p:cNvSpPr txBox="1"/>
          <p:nvPr/>
        </p:nvSpPr>
        <p:spPr>
          <a:xfrm>
            <a:off x="11331665" y="3011294"/>
            <a:ext cx="57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9706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A50DA0-0476-4CF3-8DEA-A419AC7A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671528"/>
            <a:ext cx="10515600" cy="4351338"/>
          </a:xfrm>
        </p:spPr>
        <p:txBody>
          <a:bodyPr/>
          <a:lstStyle/>
          <a:p>
            <a:r>
              <a:rPr lang="ru-RU" b="0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Приложение создано </a:t>
            </a:r>
            <a:r>
              <a:rPr lang="ru-RU" b="1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в 2015 году</a:t>
            </a:r>
          </a:p>
          <a:p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оздание программы с минимальной задержкой, обеспечивающей высокое качество звука.</a:t>
            </a:r>
          </a:p>
          <a:p>
            <a:r>
              <a:rPr lang="ru-RU" b="1" i="0" dirty="0">
                <a:solidFill>
                  <a:srgbClr val="7030A0"/>
                </a:solidFill>
                <a:effectLst/>
                <a:latin typeface="Roboto"/>
              </a:rPr>
              <a:t>Видеосвязь появилась в нём в 2017 году.</a:t>
            </a:r>
            <a:endParaRPr lang="ru-RU" b="1" i="0" dirty="0">
              <a:solidFill>
                <a:srgbClr val="7030A0"/>
              </a:solidFill>
              <a:effectLst/>
              <a:latin typeface="Open Sans"/>
            </a:endParaRPr>
          </a:p>
          <a:p>
            <a:endParaRPr lang="ru-RU" b="0" i="0" dirty="0">
              <a:solidFill>
                <a:srgbClr val="3A3A3A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челове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8233F03-5703-4D9B-A477-8FB228A1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6" y="3429000"/>
            <a:ext cx="3067594" cy="2047622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носит,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id="{4C3D9155-C500-40FA-BC26-BBBAB012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8" y="3429000"/>
            <a:ext cx="2743694" cy="18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DFE0A-F63C-4244-9FFF-AAA87186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Open Sans"/>
              </a:rPr>
              <a:t>Discord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58E83-94E0-40E1-A3EC-DB5E7B58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104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Бесплатный </a:t>
            </a:r>
          </a:p>
          <a:p>
            <a:pPr marL="0" indent="0">
              <a:buNone/>
            </a:pPr>
            <a:r>
              <a:rPr lang="ru-RU" dirty="0"/>
              <a:t>2.Работает в браузере</a:t>
            </a:r>
          </a:p>
          <a:p>
            <a:pPr marL="0" indent="0">
              <a:buNone/>
            </a:pPr>
            <a:r>
              <a:rPr lang="ru-RU" dirty="0"/>
              <a:t>3. Удобный и гибкий интерфейс</a:t>
            </a:r>
          </a:p>
          <a:p>
            <a:pPr marL="0" indent="0">
              <a:buNone/>
            </a:pPr>
            <a:r>
              <a:rPr lang="ru-RU" dirty="0"/>
              <a:t>4. Возможность эхоподавления, подавления посторонних шумов и автоматической регулировкой усиления. </a:t>
            </a:r>
          </a:p>
          <a:p>
            <a:pPr marL="0" indent="0">
              <a:buNone/>
            </a:pPr>
            <a:r>
              <a:rPr lang="ru-RU" dirty="0"/>
              <a:t>4.Сохранение всего материала на одном сервере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EA0F4F-97C1-4C30-8211-EEF68C094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2" t="45714" r="31964" b="18639"/>
          <a:stretch/>
        </p:blipFill>
        <p:spPr>
          <a:xfrm>
            <a:off x="4983952" y="1825625"/>
            <a:ext cx="7077419" cy="34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BA0BC-B03D-49C8-8215-96283290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6C43919-1604-47B4-A209-4960FC22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50" y="105044"/>
            <a:ext cx="8174099" cy="652213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899F9DDB-A022-40E7-92D0-C9168A1F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2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CB7BC-8BF2-4B98-B5A4-D632449C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создать сервер в </a:t>
            </a:r>
            <a:r>
              <a:rPr lang="ru-RU" b="0" i="0" dirty="0" err="1">
                <a:solidFill>
                  <a:srgbClr val="383838"/>
                </a:solidFill>
                <a:effectLst/>
                <a:latin typeface="Open Sans"/>
              </a:rPr>
              <a:t>Discord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CB46-AFA7-4125-A5B2-8F09B671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826" y="1825625"/>
            <a:ext cx="44469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собственный канал возможно приглашать других пользователей, создавать сообщества.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7723DC-2E11-4778-BE8D-85DED8B88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2" t="29660" r="38316" b="17279"/>
          <a:stretch/>
        </p:blipFill>
        <p:spPr>
          <a:xfrm>
            <a:off x="195942" y="1424351"/>
            <a:ext cx="6550091" cy="5068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F60DD0-A521-402A-919A-D20D8184D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9" t="45307" r="45679" b="19094"/>
          <a:stretch/>
        </p:blipFill>
        <p:spPr>
          <a:xfrm>
            <a:off x="7723573" y="3870540"/>
            <a:ext cx="2938509" cy="24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0AF69-A493-4315-B1CC-9FDCDBB0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Роли в </a:t>
            </a:r>
            <a:r>
              <a:rPr lang="ru-RU" b="0" i="0">
                <a:solidFill>
                  <a:srgbClr val="383838"/>
                </a:solidFill>
                <a:effectLst/>
                <a:latin typeface="Open Sans"/>
              </a:rPr>
              <a:t>Discord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7961-BDD7-4DB7-A363-D3A9F240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6" y="16365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Пользователь-создатель сервера обладает правом раздачи ролей. Роли в </a:t>
            </a:r>
            <a:r>
              <a:rPr lang="en-US" dirty="0"/>
              <a:t>Discord</a:t>
            </a:r>
            <a:r>
              <a:rPr lang="ru-RU" dirty="0"/>
              <a:t>- это права определенных пользователей, предоставляемые его администратором. 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9235B6-E165-40CA-9ADD-016F0764B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0" t="24652" r="22705" b="21905"/>
          <a:stretch/>
        </p:blipFill>
        <p:spPr>
          <a:xfrm>
            <a:off x="724796" y="2873339"/>
            <a:ext cx="6803468" cy="385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6C58BE-D776-4948-B567-BFE3479B6043}"/>
              </a:ext>
            </a:extLst>
          </p:cNvPr>
          <p:cNvSpPr txBox="1"/>
          <p:nvPr/>
        </p:nvSpPr>
        <p:spPr>
          <a:xfrm>
            <a:off x="7933316" y="310583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Возможность блокировки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Изменения различных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86388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B1FA0C-5419-42E6-81DA-3032D5C4F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Программа позволяет добавлять собеседников в друзья и совершать прямые телефонные звонки, а также групповые звонки с поддержкой текстового чата.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D0A8F-A6B4-4219-BC99-BF24B92CB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5" t="33333" r="27908" b="20952"/>
          <a:stretch/>
        </p:blipFill>
        <p:spPr>
          <a:xfrm>
            <a:off x="1637522" y="1742893"/>
            <a:ext cx="8916955" cy="48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9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427</Words>
  <Application>Microsoft Office PowerPoint</Application>
  <PresentationFormat>Широкоэкранный</PresentationFormat>
  <Paragraphs>49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Lato</vt:lpstr>
      <vt:lpstr>Open Sans</vt:lpstr>
      <vt:lpstr>Roboto</vt:lpstr>
      <vt:lpstr>Тема Office</vt:lpstr>
      <vt:lpstr>Возможности платформы Discord. Проведение дистанционных занятий</vt:lpstr>
      <vt:lpstr>Презентация PowerPoint</vt:lpstr>
      <vt:lpstr>Платформа Discord</vt:lpstr>
      <vt:lpstr>Презентация PowerPoint</vt:lpstr>
      <vt:lpstr>Преимущества Discord </vt:lpstr>
      <vt:lpstr>Презентация PowerPoint</vt:lpstr>
      <vt:lpstr>Как создать сервер в Discord </vt:lpstr>
      <vt:lpstr>Роли в Discord </vt:lpstr>
      <vt:lpstr>Презентация PowerPoint</vt:lpstr>
      <vt:lpstr>Видеозвонки</vt:lpstr>
      <vt:lpstr>Презентация PowerPoint</vt:lpstr>
      <vt:lpstr>Недостатки Discord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платформы Discord. Проведение дистанционных занятий</dc:title>
  <dc:creator>B118kibbran@outlook.com</dc:creator>
  <cp:lastModifiedBy>B118kibbran@outlook.com</cp:lastModifiedBy>
  <cp:revision>13</cp:revision>
  <dcterms:created xsi:type="dcterms:W3CDTF">2021-03-25T08:23:38Z</dcterms:created>
  <dcterms:modified xsi:type="dcterms:W3CDTF">2021-05-24T10:55:22Z</dcterms:modified>
</cp:coreProperties>
</file>