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866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AA9B00-9141-43CF-8800-C91856906C6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75DB2E-D0BE-4892-88D3-46A1C4A07A1C}">
      <dgm:prSet phldrT="[Текст]"/>
      <dgm:spPr/>
      <dgm:t>
        <a:bodyPr/>
        <a:lstStyle/>
        <a:p>
          <a:r>
            <a:rPr lang="ru-RU" dirty="0" smtClean="0"/>
            <a:t>Выравнивающие курсы</a:t>
          </a:r>
          <a:endParaRPr lang="ru-RU" dirty="0"/>
        </a:p>
      </dgm:t>
    </dgm:pt>
    <dgm:pt modelId="{DA3EC25A-E864-422E-8DDE-7294BBDA78DD}" type="parTrans" cxnId="{7D12FE51-07E8-47F9-8CBD-FAF013284652}">
      <dgm:prSet/>
      <dgm:spPr/>
      <dgm:t>
        <a:bodyPr/>
        <a:lstStyle/>
        <a:p>
          <a:endParaRPr lang="ru-RU"/>
        </a:p>
      </dgm:t>
    </dgm:pt>
    <dgm:pt modelId="{C2931AD2-D5AD-4391-A35B-4C4CBBCBBD86}" type="sibTrans" cxnId="{7D12FE51-07E8-47F9-8CBD-FAF013284652}">
      <dgm:prSet/>
      <dgm:spPr/>
      <dgm:t>
        <a:bodyPr/>
        <a:lstStyle/>
        <a:p>
          <a:endParaRPr lang="ru-RU"/>
        </a:p>
      </dgm:t>
    </dgm:pt>
    <dgm:pt modelId="{734EB46B-3AC3-492E-9D0A-EF34F3F8EC8E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8907D5B9-9FDF-4EEB-A1E5-9D3396E579FB}" type="parTrans" cxnId="{A208CCE8-5905-4EDE-9CBC-7C441964B654}">
      <dgm:prSet/>
      <dgm:spPr/>
      <dgm:t>
        <a:bodyPr/>
        <a:lstStyle/>
        <a:p>
          <a:endParaRPr lang="ru-RU"/>
        </a:p>
      </dgm:t>
    </dgm:pt>
    <dgm:pt modelId="{BD81D1FA-90AA-4F7D-BC1A-1076E7E2A520}" type="sibTrans" cxnId="{A208CCE8-5905-4EDE-9CBC-7C441964B654}">
      <dgm:prSet/>
      <dgm:spPr/>
      <dgm:t>
        <a:bodyPr/>
        <a:lstStyle/>
        <a:p>
          <a:endParaRPr lang="ru-RU"/>
        </a:p>
      </dgm:t>
    </dgm:pt>
    <dgm:pt modelId="{E3D9E7F9-ECBD-44CF-B9C6-B256415CB2F9}">
      <dgm:prSet phldrT="[Текст]"/>
      <dgm:spPr>
        <a:solidFill>
          <a:schemeClr val="accent3">
            <a:lumMod val="75000"/>
            <a:alpha val="9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Базовый</a:t>
          </a:r>
          <a:r>
            <a:rPr lang="ru-RU" dirty="0" smtClean="0"/>
            <a:t> курс</a:t>
          </a:r>
          <a:endParaRPr lang="ru-RU" dirty="0"/>
        </a:p>
      </dgm:t>
    </dgm:pt>
    <dgm:pt modelId="{CB573AB0-2924-43BD-84ED-1946ACF8CB24}" type="parTrans" cxnId="{E2979476-8CD4-4CCD-85E5-EFE1AE5798F1}">
      <dgm:prSet/>
      <dgm:spPr/>
      <dgm:t>
        <a:bodyPr/>
        <a:lstStyle/>
        <a:p>
          <a:endParaRPr lang="ru-RU"/>
        </a:p>
      </dgm:t>
    </dgm:pt>
    <dgm:pt modelId="{22FE517A-5639-43D1-A232-219625248078}" type="sibTrans" cxnId="{E2979476-8CD4-4CCD-85E5-EFE1AE5798F1}">
      <dgm:prSet/>
      <dgm:spPr/>
      <dgm:t>
        <a:bodyPr/>
        <a:lstStyle/>
        <a:p>
          <a:endParaRPr lang="ru-RU"/>
        </a:p>
      </dgm:t>
    </dgm:pt>
    <dgm:pt modelId="{3B5BD694-56C7-4D05-9D27-2426FF4331F9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68BBE7C8-3970-4B51-828B-6DD9360B741C}" type="parTrans" cxnId="{F085EDE9-A80A-4480-868B-D0CC1C94CDB7}">
      <dgm:prSet/>
      <dgm:spPr/>
      <dgm:t>
        <a:bodyPr/>
        <a:lstStyle/>
        <a:p>
          <a:endParaRPr lang="ru-RU"/>
        </a:p>
      </dgm:t>
    </dgm:pt>
    <dgm:pt modelId="{49CBFCE4-416C-417B-A801-0AEE64AA73CF}" type="sibTrans" cxnId="{F085EDE9-A80A-4480-868B-D0CC1C94CDB7}">
      <dgm:prSet/>
      <dgm:spPr/>
      <dgm:t>
        <a:bodyPr/>
        <a:lstStyle/>
        <a:p>
          <a:endParaRPr lang="ru-RU"/>
        </a:p>
      </dgm:t>
    </dgm:pt>
    <dgm:pt modelId="{0EA9D7FB-F943-456B-B681-DA84902BEB11}">
      <dgm:prSet phldrT="[Текст]"/>
      <dgm:spPr/>
      <dgm:t>
        <a:bodyPr/>
        <a:lstStyle/>
        <a:p>
          <a:r>
            <a:rPr lang="ru-RU" dirty="0" smtClean="0"/>
            <a:t>Курсы по выбору</a:t>
          </a:r>
          <a:endParaRPr lang="ru-RU" dirty="0"/>
        </a:p>
      </dgm:t>
    </dgm:pt>
    <dgm:pt modelId="{B3801AD6-CEC4-40B4-93F5-67E600BEC1EA}" type="parTrans" cxnId="{57BFBBD1-2570-4969-8BAF-395B0C2B2207}">
      <dgm:prSet/>
      <dgm:spPr/>
      <dgm:t>
        <a:bodyPr/>
        <a:lstStyle/>
        <a:p>
          <a:endParaRPr lang="ru-RU"/>
        </a:p>
      </dgm:t>
    </dgm:pt>
    <dgm:pt modelId="{D8CA1225-5410-45FB-BD46-99910CEB52EA}" type="sibTrans" cxnId="{57BFBBD1-2570-4969-8BAF-395B0C2B2207}">
      <dgm:prSet/>
      <dgm:spPr/>
      <dgm:t>
        <a:bodyPr/>
        <a:lstStyle/>
        <a:p>
          <a:endParaRPr lang="ru-RU"/>
        </a:p>
      </dgm:t>
    </dgm:pt>
    <dgm:pt modelId="{BA515CFF-2A14-4C03-A18B-A444FB8AAE41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 </a:t>
          </a:r>
          <a:endParaRPr lang="ru-RU" dirty="0">
            <a:solidFill>
              <a:schemeClr val="tx1"/>
            </a:solidFill>
          </a:endParaRPr>
        </a:p>
      </dgm:t>
    </dgm:pt>
    <dgm:pt modelId="{6522D3C7-F320-461C-A71E-2A72D1D729AF}" type="sibTrans" cxnId="{54E52D0B-CC39-4031-8B42-69C7F35E1B80}">
      <dgm:prSet/>
      <dgm:spPr/>
      <dgm:t>
        <a:bodyPr/>
        <a:lstStyle/>
        <a:p>
          <a:endParaRPr lang="ru-RU"/>
        </a:p>
      </dgm:t>
    </dgm:pt>
    <dgm:pt modelId="{E70F4452-A863-4633-82BE-4F9A4A349468}" type="parTrans" cxnId="{54E52D0B-CC39-4031-8B42-69C7F35E1B80}">
      <dgm:prSet/>
      <dgm:spPr/>
      <dgm:t>
        <a:bodyPr/>
        <a:lstStyle/>
        <a:p>
          <a:endParaRPr lang="ru-RU"/>
        </a:p>
      </dgm:t>
    </dgm:pt>
    <dgm:pt modelId="{411AFEA1-A996-49D1-9E1D-42E6603B1E3B}" type="pres">
      <dgm:prSet presAssocID="{86AA9B00-9141-43CF-8800-C91856906C6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062F56-5B02-475A-B2B9-A91789743DE4}" type="pres">
      <dgm:prSet presAssocID="{BA515CFF-2A14-4C03-A18B-A444FB8AAE41}" presName="composite" presStyleCnt="0"/>
      <dgm:spPr/>
    </dgm:pt>
    <dgm:pt modelId="{B29FCDD5-C80C-4A8A-B114-3722456EE88E}" type="pres">
      <dgm:prSet presAssocID="{BA515CFF-2A14-4C03-A18B-A444FB8AAE41}" presName="parentText" presStyleLbl="alignNode1" presStyleIdx="0" presStyleCnt="3" custLinFactNeighborX="0" custLinFactNeighborY="-2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8E6D44-0D40-4B9E-A806-45C5D3CE75C6}" type="pres">
      <dgm:prSet presAssocID="{BA515CFF-2A14-4C03-A18B-A444FB8AAE4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D6349A-B954-4ED5-83FB-45E9436D706A}" type="pres">
      <dgm:prSet presAssocID="{6522D3C7-F320-461C-A71E-2A72D1D729AF}" presName="sp" presStyleCnt="0"/>
      <dgm:spPr/>
    </dgm:pt>
    <dgm:pt modelId="{B1780661-DDCE-4136-9D25-C7581BA10115}" type="pres">
      <dgm:prSet presAssocID="{734EB46B-3AC3-492E-9D0A-EF34F3F8EC8E}" presName="composite" presStyleCnt="0"/>
      <dgm:spPr/>
    </dgm:pt>
    <dgm:pt modelId="{5BC44D47-1826-41E2-93E8-40B11BD5C0B6}" type="pres">
      <dgm:prSet presAssocID="{734EB46B-3AC3-492E-9D0A-EF34F3F8EC8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2CFD90-A2B8-411F-82DB-EE1AF3098420}" type="pres">
      <dgm:prSet presAssocID="{734EB46B-3AC3-492E-9D0A-EF34F3F8EC8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F9F6C-504C-4810-8363-2DF507E9B11B}" type="pres">
      <dgm:prSet presAssocID="{BD81D1FA-90AA-4F7D-BC1A-1076E7E2A520}" presName="sp" presStyleCnt="0"/>
      <dgm:spPr/>
    </dgm:pt>
    <dgm:pt modelId="{F78C0A18-6DC2-4196-8B62-2A3B623E60D0}" type="pres">
      <dgm:prSet presAssocID="{3B5BD694-56C7-4D05-9D27-2426FF4331F9}" presName="composite" presStyleCnt="0"/>
      <dgm:spPr/>
    </dgm:pt>
    <dgm:pt modelId="{C856D391-FD36-4B6A-B2F3-3BCC68F60ED0}" type="pres">
      <dgm:prSet presAssocID="{3B5BD694-56C7-4D05-9D27-2426FF4331F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E6C20-BC27-44FD-86DB-C0F83B90C254}" type="pres">
      <dgm:prSet presAssocID="{3B5BD694-56C7-4D05-9D27-2426FF4331F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08CCE8-5905-4EDE-9CBC-7C441964B654}" srcId="{86AA9B00-9141-43CF-8800-C91856906C6E}" destId="{734EB46B-3AC3-492E-9D0A-EF34F3F8EC8E}" srcOrd="1" destOrd="0" parTransId="{8907D5B9-9FDF-4EEB-A1E5-9D3396E579FB}" sibTransId="{BD81D1FA-90AA-4F7D-BC1A-1076E7E2A520}"/>
    <dgm:cxn modelId="{D3BB3185-27F0-4236-961A-ED3AF61FF5F6}" type="presOf" srcId="{3B5BD694-56C7-4D05-9D27-2426FF4331F9}" destId="{C856D391-FD36-4B6A-B2F3-3BCC68F60ED0}" srcOrd="0" destOrd="0" presId="urn:microsoft.com/office/officeart/2005/8/layout/chevron2"/>
    <dgm:cxn modelId="{2D698A08-1A4C-4D7B-BFEA-D4CB0D0CD672}" type="presOf" srcId="{734EB46B-3AC3-492E-9D0A-EF34F3F8EC8E}" destId="{5BC44D47-1826-41E2-93E8-40B11BD5C0B6}" srcOrd="0" destOrd="0" presId="urn:microsoft.com/office/officeart/2005/8/layout/chevron2"/>
    <dgm:cxn modelId="{57BFBBD1-2570-4969-8BAF-395B0C2B2207}" srcId="{3B5BD694-56C7-4D05-9D27-2426FF4331F9}" destId="{0EA9D7FB-F943-456B-B681-DA84902BEB11}" srcOrd="0" destOrd="0" parTransId="{B3801AD6-CEC4-40B4-93F5-67E600BEC1EA}" sibTransId="{D8CA1225-5410-45FB-BD46-99910CEB52EA}"/>
    <dgm:cxn modelId="{13E02062-AA73-4869-9C7F-8C0DB5F9788B}" type="presOf" srcId="{BA515CFF-2A14-4C03-A18B-A444FB8AAE41}" destId="{B29FCDD5-C80C-4A8A-B114-3722456EE88E}" srcOrd="0" destOrd="0" presId="urn:microsoft.com/office/officeart/2005/8/layout/chevron2"/>
    <dgm:cxn modelId="{7D12FE51-07E8-47F9-8CBD-FAF013284652}" srcId="{BA515CFF-2A14-4C03-A18B-A444FB8AAE41}" destId="{3575DB2E-D0BE-4892-88D3-46A1C4A07A1C}" srcOrd="0" destOrd="0" parTransId="{DA3EC25A-E864-422E-8DDE-7294BBDA78DD}" sibTransId="{C2931AD2-D5AD-4391-A35B-4C4CBBCBBD86}"/>
    <dgm:cxn modelId="{AB7A85DF-849D-42DA-802C-FABF362FE385}" type="presOf" srcId="{0EA9D7FB-F943-456B-B681-DA84902BEB11}" destId="{B72E6C20-BC27-44FD-86DB-C0F83B90C254}" srcOrd="0" destOrd="0" presId="urn:microsoft.com/office/officeart/2005/8/layout/chevron2"/>
    <dgm:cxn modelId="{54E52D0B-CC39-4031-8B42-69C7F35E1B80}" srcId="{86AA9B00-9141-43CF-8800-C91856906C6E}" destId="{BA515CFF-2A14-4C03-A18B-A444FB8AAE41}" srcOrd="0" destOrd="0" parTransId="{E70F4452-A863-4633-82BE-4F9A4A349468}" sibTransId="{6522D3C7-F320-461C-A71E-2A72D1D729AF}"/>
    <dgm:cxn modelId="{C9FA5FD9-FE1E-455D-A327-5EC50605734E}" type="presOf" srcId="{3575DB2E-D0BE-4892-88D3-46A1C4A07A1C}" destId="{418E6D44-0D40-4B9E-A806-45C5D3CE75C6}" srcOrd="0" destOrd="0" presId="urn:microsoft.com/office/officeart/2005/8/layout/chevron2"/>
    <dgm:cxn modelId="{72E37A4B-6E2B-4C25-97C8-B58763B66CC1}" type="presOf" srcId="{E3D9E7F9-ECBD-44CF-B9C6-B256415CB2F9}" destId="{382CFD90-A2B8-411F-82DB-EE1AF3098420}" srcOrd="0" destOrd="0" presId="urn:microsoft.com/office/officeart/2005/8/layout/chevron2"/>
    <dgm:cxn modelId="{F085EDE9-A80A-4480-868B-D0CC1C94CDB7}" srcId="{86AA9B00-9141-43CF-8800-C91856906C6E}" destId="{3B5BD694-56C7-4D05-9D27-2426FF4331F9}" srcOrd="2" destOrd="0" parTransId="{68BBE7C8-3970-4B51-828B-6DD9360B741C}" sibTransId="{49CBFCE4-416C-417B-A801-0AEE64AA73CF}"/>
    <dgm:cxn modelId="{E2979476-8CD4-4CCD-85E5-EFE1AE5798F1}" srcId="{734EB46B-3AC3-492E-9D0A-EF34F3F8EC8E}" destId="{E3D9E7F9-ECBD-44CF-B9C6-B256415CB2F9}" srcOrd="0" destOrd="0" parTransId="{CB573AB0-2924-43BD-84ED-1946ACF8CB24}" sibTransId="{22FE517A-5639-43D1-A232-219625248078}"/>
    <dgm:cxn modelId="{C3551083-74B6-4593-838D-FACB4782C7BC}" type="presOf" srcId="{86AA9B00-9141-43CF-8800-C91856906C6E}" destId="{411AFEA1-A996-49D1-9E1D-42E6603B1E3B}" srcOrd="0" destOrd="0" presId="urn:microsoft.com/office/officeart/2005/8/layout/chevron2"/>
    <dgm:cxn modelId="{6AA90673-51C1-4C0A-9A9C-C45410A98432}" type="presParOf" srcId="{411AFEA1-A996-49D1-9E1D-42E6603B1E3B}" destId="{C0062F56-5B02-475A-B2B9-A91789743DE4}" srcOrd="0" destOrd="0" presId="urn:microsoft.com/office/officeart/2005/8/layout/chevron2"/>
    <dgm:cxn modelId="{05B73983-93BA-4A0D-8C4E-DBD1A29BEA65}" type="presParOf" srcId="{C0062F56-5B02-475A-B2B9-A91789743DE4}" destId="{B29FCDD5-C80C-4A8A-B114-3722456EE88E}" srcOrd="0" destOrd="0" presId="urn:microsoft.com/office/officeart/2005/8/layout/chevron2"/>
    <dgm:cxn modelId="{4448A1E2-1992-40ED-A27B-1EA6C7E02F46}" type="presParOf" srcId="{C0062F56-5B02-475A-B2B9-A91789743DE4}" destId="{418E6D44-0D40-4B9E-A806-45C5D3CE75C6}" srcOrd="1" destOrd="0" presId="urn:microsoft.com/office/officeart/2005/8/layout/chevron2"/>
    <dgm:cxn modelId="{87A41FF9-DD1C-48EF-9A00-C5E57E043E8C}" type="presParOf" srcId="{411AFEA1-A996-49D1-9E1D-42E6603B1E3B}" destId="{65D6349A-B954-4ED5-83FB-45E9436D706A}" srcOrd="1" destOrd="0" presId="urn:microsoft.com/office/officeart/2005/8/layout/chevron2"/>
    <dgm:cxn modelId="{E03085B3-54F6-4F9F-97B6-55D79F1EA472}" type="presParOf" srcId="{411AFEA1-A996-49D1-9E1D-42E6603B1E3B}" destId="{B1780661-DDCE-4136-9D25-C7581BA10115}" srcOrd="2" destOrd="0" presId="urn:microsoft.com/office/officeart/2005/8/layout/chevron2"/>
    <dgm:cxn modelId="{CDD59588-19F8-48A7-8985-4E75B928584A}" type="presParOf" srcId="{B1780661-DDCE-4136-9D25-C7581BA10115}" destId="{5BC44D47-1826-41E2-93E8-40B11BD5C0B6}" srcOrd="0" destOrd="0" presId="urn:microsoft.com/office/officeart/2005/8/layout/chevron2"/>
    <dgm:cxn modelId="{2B092912-6EAD-46DA-93E0-974C62D94F19}" type="presParOf" srcId="{B1780661-DDCE-4136-9D25-C7581BA10115}" destId="{382CFD90-A2B8-411F-82DB-EE1AF3098420}" srcOrd="1" destOrd="0" presId="urn:microsoft.com/office/officeart/2005/8/layout/chevron2"/>
    <dgm:cxn modelId="{A4ADC24C-0ACB-4BCD-8367-27EBE11B7B76}" type="presParOf" srcId="{411AFEA1-A996-49D1-9E1D-42E6603B1E3B}" destId="{514F9F6C-504C-4810-8363-2DF507E9B11B}" srcOrd="3" destOrd="0" presId="urn:microsoft.com/office/officeart/2005/8/layout/chevron2"/>
    <dgm:cxn modelId="{8410D790-A40B-4DCB-A16D-EDE11BEAF7B8}" type="presParOf" srcId="{411AFEA1-A996-49D1-9E1D-42E6603B1E3B}" destId="{F78C0A18-6DC2-4196-8B62-2A3B623E60D0}" srcOrd="4" destOrd="0" presId="urn:microsoft.com/office/officeart/2005/8/layout/chevron2"/>
    <dgm:cxn modelId="{C16AAC19-B85F-434D-A8B4-0AE74352EA31}" type="presParOf" srcId="{F78C0A18-6DC2-4196-8B62-2A3B623E60D0}" destId="{C856D391-FD36-4B6A-B2F3-3BCC68F60ED0}" srcOrd="0" destOrd="0" presId="urn:microsoft.com/office/officeart/2005/8/layout/chevron2"/>
    <dgm:cxn modelId="{CEFD435E-7681-4BB7-B450-433A289BB1FE}" type="presParOf" srcId="{F78C0A18-6DC2-4196-8B62-2A3B623E60D0}" destId="{B72E6C20-BC27-44FD-86DB-C0F83B90C2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445973-E4AF-43C8-84D8-08B4908C94A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79A408-C85D-4587-A0B3-97EC54201477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Входные требования</a:t>
          </a:r>
          <a:endParaRPr lang="ru-RU" dirty="0">
            <a:solidFill>
              <a:schemeClr val="tx1"/>
            </a:solidFill>
          </a:endParaRPr>
        </a:p>
      </dgm:t>
    </dgm:pt>
    <dgm:pt modelId="{2DBB1C1F-3C56-467E-AB5E-1A88B764C6E5}" type="parTrans" cxnId="{1DFA2531-0465-4A6F-B2B5-39CB7F3444D9}">
      <dgm:prSet/>
      <dgm:spPr/>
      <dgm:t>
        <a:bodyPr/>
        <a:lstStyle/>
        <a:p>
          <a:endParaRPr lang="ru-RU"/>
        </a:p>
      </dgm:t>
    </dgm:pt>
    <dgm:pt modelId="{2E8F66CE-B320-41D4-94C2-1502F80722CB}" type="sibTrans" cxnId="{1DFA2531-0465-4A6F-B2B5-39CB7F3444D9}">
      <dgm:prSet/>
      <dgm:spPr/>
      <dgm:t>
        <a:bodyPr/>
        <a:lstStyle/>
        <a:p>
          <a:endParaRPr lang="ru-RU"/>
        </a:p>
      </dgm:t>
    </dgm:pt>
    <dgm:pt modelId="{2FAA9B3B-48DD-482D-8483-9E625EB29675}" type="pres">
      <dgm:prSet presAssocID="{6C445973-E4AF-43C8-84D8-08B4908C94A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30C936-C0C1-4E52-A8E4-95F387731AE5}" type="pres">
      <dgm:prSet presAssocID="{C579A408-C85D-4587-A0B3-97EC54201477}" presName="parentText" presStyleLbl="node1" presStyleIdx="0" presStyleCnt="1" custLinFactNeighborX="-25317" custLinFactNeighborY="-9429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650F03-319F-4ABB-9D43-2AF949FCAE18}" type="presOf" srcId="{6C445973-E4AF-43C8-84D8-08B4908C94AB}" destId="{2FAA9B3B-48DD-482D-8483-9E625EB29675}" srcOrd="0" destOrd="0" presId="urn:microsoft.com/office/officeart/2005/8/layout/vList2"/>
    <dgm:cxn modelId="{4CCAE334-6F74-4974-AE6B-6154FDBAFEC3}" type="presOf" srcId="{C579A408-C85D-4587-A0B3-97EC54201477}" destId="{8A30C936-C0C1-4E52-A8E4-95F387731AE5}" srcOrd="0" destOrd="0" presId="urn:microsoft.com/office/officeart/2005/8/layout/vList2"/>
    <dgm:cxn modelId="{1DFA2531-0465-4A6F-B2B5-39CB7F3444D9}" srcId="{6C445973-E4AF-43C8-84D8-08B4908C94AB}" destId="{C579A408-C85D-4587-A0B3-97EC54201477}" srcOrd="0" destOrd="0" parTransId="{2DBB1C1F-3C56-467E-AB5E-1A88B764C6E5}" sibTransId="{2E8F66CE-B320-41D4-94C2-1502F80722CB}"/>
    <dgm:cxn modelId="{8B57479C-240F-4E5C-B054-19B1858C6442}" type="presParOf" srcId="{2FAA9B3B-48DD-482D-8483-9E625EB29675}" destId="{8A30C936-C0C1-4E52-A8E4-95F387731AE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5D6412-D3DE-4A7C-9674-A9440A652E2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1671B6-7093-4060-9AE4-926FBB6C9722}">
      <dgm:prSet phldrT="[Текст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Выходные требования </a:t>
          </a:r>
          <a:endParaRPr lang="ru-RU" dirty="0">
            <a:solidFill>
              <a:schemeClr val="tx1"/>
            </a:solidFill>
          </a:endParaRPr>
        </a:p>
      </dgm:t>
    </dgm:pt>
    <dgm:pt modelId="{A24CC452-DB03-4F8C-B9A2-C995E0FB60F8}" type="parTrans" cxnId="{E3455519-F43F-4557-B85D-C10CBBF8FF7C}">
      <dgm:prSet/>
      <dgm:spPr/>
      <dgm:t>
        <a:bodyPr/>
        <a:lstStyle/>
        <a:p>
          <a:endParaRPr lang="ru-RU"/>
        </a:p>
      </dgm:t>
    </dgm:pt>
    <dgm:pt modelId="{6B357805-B9A1-473C-889A-5B0C4CD987DD}" type="sibTrans" cxnId="{E3455519-F43F-4557-B85D-C10CBBF8FF7C}">
      <dgm:prSet/>
      <dgm:spPr/>
      <dgm:t>
        <a:bodyPr/>
        <a:lstStyle/>
        <a:p>
          <a:endParaRPr lang="ru-RU"/>
        </a:p>
      </dgm:t>
    </dgm:pt>
    <dgm:pt modelId="{52FE0468-575F-40EB-8836-C58388CDF652}" type="pres">
      <dgm:prSet presAssocID="{7B5D6412-D3DE-4A7C-9674-A9440A652E27}" presName="linear" presStyleCnt="0">
        <dgm:presLayoutVars>
          <dgm:animLvl val="lvl"/>
          <dgm:resizeHandles val="exact"/>
        </dgm:presLayoutVars>
      </dgm:prSet>
      <dgm:spPr/>
    </dgm:pt>
    <dgm:pt modelId="{24F97B95-749B-476A-A98B-5EBC9AC7CCEE}" type="pres">
      <dgm:prSet presAssocID="{D61671B6-7093-4060-9AE4-926FBB6C972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7BBDB7A-F4C8-44B5-88A0-7ADE86D2FAAF}" type="presOf" srcId="{7B5D6412-D3DE-4A7C-9674-A9440A652E27}" destId="{52FE0468-575F-40EB-8836-C58388CDF652}" srcOrd="0" destOrd="0" presId="urn:microsoft.com/office/officeart/2005/8/layout/vList2"/>
    <dgm:cxn modelId="{E3455519-F43F-4557-B85D-C10CBBF8FF7C}" srcId="{7B5D6412-D3DE-4A7C-9674-A9440A652E27}" destId="{D61671B6-7093-4060-9AE4-926FBB6C9722}" srcOrd="0" destOrd="0" parTransId="{A24CC452-DB03-4F8C-B9A2-C995E0FB60F8}" sibTransId="{6B357805-B9A1-473C-889A-5B0C4CD987DD}"/>
    <dgm:cxn modelId="{2A2F38E3-3051-4E22-B534-542FEB433D14}" type="presOf" srcId="{D61671B6-7093-4060-9AE4-926FBB6C9722}" destId="{24F97B95-749B-476A-A98B-5EBC9AC7CCEE}" srcOrd="0" destOrd="0" presId="urn:microsoft.com/office/officeart/2005/8/layout/vList2"/>
    <dgm:cxn modelId="{F2C8AFB4-570D-49E2-A857-268B6D0935C6}" type="presParOf" srcId="{52FE0468-575F-40EB-8836-C58388CDF652}" destId="{24F97B95-749B-476A-A98B-5EBC9AC7CCE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9FCDD5-C80C-4A8A-B114-3722456EE88E}">
      <dsp:nvSpPr>
        <dsp:cNvPr id="0" name=""/>
        <dsp:cNvSpPr/>
      </dsp:nvSpPr>
      <dsp:spPr>
        <a:xfrm rot="5400000">
          <a:off x="-203492" y="203492"/>
          <a:ext cx="1356619" cy="949633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chemeClr val="tx1"/>
              </a:solidFill>
            </a:rPr>
            <a:t> </a:t>
          </a:r>
          <a:endParaRPr lang="ru-RU" sz="2600" kern="1200" dirty="0">
            <a:solidFill>
              <a:schemeClr val="tx1"/>
            </a:solidFill>
          </a:endParaRPr>
        </a:p>
      </dsp:txBody>
      <dsp:txXfrm rot="5400000">
        <a:off x="-203492" y="203492"/>
        <a:ext cx="1356619" cy="949633"/>
      </dsp:txXfrm>
    </dsp:sp>
    <dsp:sp modelId="{418E6D44-0D40-4B9E-A806-45C5D3CE75C6}">
      <dsp:nvSpPr>
        <dsp:cNvPr id="0" name=""/>
        <dsp:cNvSpPr/>
      </dsp:nvSpPr>
      <dsp:spPr>
        <a:xfrm rot="5400000">
          <a:off x="1772229" y="-822246"/>
          <a:ext cx="881802" cy="25269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Выравнивающие курсы</a:t>
          </a:r>
          <a:endParaRPr lang="ru-RU" sz="1800" kern="1200" dirty="0"/>
        </a:p>
      </dsp:txBody>
      <dsp:txXfrm rot="5400000">
        <a:off x="1772229" y="-822246"/>
        <a:ext cx="881802" cy="2526994"/>
      </dsp:txXfrm>
    </dsp:sp>
    <dsp:sp modelId="{5BC44D47-1826-41E2-93E8-40B11BD5C0B6}">
      <dsp:nvSpPr>
        <dsp:cNvPr id="0" name=""/>
        <dsp:cNvSpPr/>
      </dsp:nvSpPr>
      <dsp:spPr>
        <a:xfrm rot="5400000">
          <a:off x="-203492" y="1362720"/>
          <a:ext cx="1356619" cy="949633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>
            <a:solidFill>
              <a:schemeClr val="tx1"/>
            </a:solidFill>
          </a:endParaRPr>
        </a:p>
      </dsp:txBody>
      <dsp:txXfrm rot="5400000">
        <a:off x="-203492" y="1362720"/>
        <a:ext cx="1356619" cy="949633"/>
      </dsp:txXfrm>
    </dsp:sp>
    <dsp:sp modelId="{382CFD90-A2B8-411F-82DB-EE1AF3098420}">
      <dsp:nvSpPr>
        <dsp:cNvPr id="0" name=""/>
        <dsp:cNvSpPr/>
      </dsp:nvSpPr>
      <dsp:spPr>
        <a:xfrm rot="5400000">
          <a:off x="1772229" y="336631"/>
          <a:ext cx="881802" cy="2526994"/>
        </a:xfrm>
        <a:prstGeom prst="round2SameRect">
          <a:avLst/>
        </a:prstGeom>
        <a:solidFill>
          <a:schemeClr val="accent3">
            <a:lumMod val="75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1"/>
              </a:solidFill>
            </a:rPr>
            <a:t>Базовый</a:t>
          </a:r>
          <a:r>
            <a:rPr lang="ru-RU" sz="1800" kern="1200" dirty="0" smtClean="0"/>
            <a:t> курс</a:t>
          </a:r>
          <a:endParaRPr lang="ru-RU" sz="1800" kern="1200" dirty="0"/>
        </a:p>
      </dsp:txBody>
      <dsp:txXfrm rot="5400000">
        <a:off x="1772229" y="336631"/>
        <a:ext cx="881802" cy="2526994"/>
      </dsp:txXfrm>
    </dsp:sp>
    <dsp:sp modelId="{C856D391-FD36-4B6A-B2F3-3BCC68F60ED0}">
      <dsp:nvSpPr>
        <dsp:cNvPr id="0" name=""/>
        <dsp:cNvSpPr/>
      </dsp:nvSpPr>
      <dsp:spPr>
        <a:xfrm rot="5400000">
          <a:off x="-203492" y="2521598"/>
          <a:ext cx="1356619" cy="949633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>
            <a:solidFill>
              <a:schemeClr val="tx1"/>
            </a:solidFill>
          </a:endParaRPr>
        </a:p>
      </dsp:txBody>
      <dsp:txXfrm rot="5400000">
        <a:off x="-203492" y="2521598"/>
        <a:ext cx="1356619" cy="949633"/>
      </dsp:txXfrm>
    </dsp:sp>
    <dsp:sp modelId="{B72E6C20-BC27-44FD-86DB-C0F83B90C254}">
      <dsp:nvSpPr>
        <dsp:cNvPr id="0" name=""/>
        <dsp:cNvSpPr/>
      </dsp:nvSpPr>
      <dsp:spPr>
        <a:xfrm rot="5400000">
          <a:off x="1772229" y="1495509"/>
          <a:ext cx="881802" cy="25269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Курсы по выбору</a:t>
          </a:r>
          <a:endParaRPr lang="ru-RU" sz="1800" kern="1200" dirty="0"/>
        </a:p>
      </dsp:txBody>
      <dsp:txXfrm rot="5400000">
        <a:off x="1772229" y="1495509"/>
        <a:ext cx="881802" cy="252699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30C936-C0C1-4E52-A8E4-95F387731AE5}">
      <dsp:nvSpPr>
        <dsp:cNvPr id="0" name=""/>
        <dsp:cNvSpPr/>
      </dsp:nvSpPr>
      <dsp:spPr>
        <a:xfrm>
          <a:off x="0" y="0"/>
          <a:ext cx="3762380" cy="719549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chemeClr val="tx1"/>
              </a:solidFill>
            </a:rPr>
            <a:t>Входные требования</a:t>
          </a:r>
          <a:endParaRPr lang="ru-RU" sz="3000" kern="1200" dirty="0">
            <a:solidFill>
              <a:schemeClr val="tx1"/>
            </a:solidFill>
          </a:endParaRPr>
        </a:p>
      </dsp:txBody>
      <dsp:txXfrm>
        <a:off x="0" y="0"/>
        <a:ext cx="3762380" cy="71954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F97B95-749B-476A-A98B-5EBC9AC7CCEE}">
      <dsp:nvSpPr>
        <dsp:cNvPr id="0" name=""/>
        <dsp:cNvSpPr/>
      </dsp:nvSpPr>
      <dsp:spPr>
        <a:xfrm>
          <a:off x="0" y="85238"/>
          <a:ext cx="3286148" cy="575639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Выходные требования 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85238"/>
        <a:ext cx="3286148" cy="575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6FB17-B597-48EF-B28F-828D8799B2B5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5B849-7917-4B06-AABC-D6FF8C2B6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5B849-7917-4B06-AABC-D6FF8C2B6BA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61439-1587-452D-9953-B0F061D6FEB2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58E16-2A99-4A28-8421-F49EC04A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313" y="214290"/>
            <a:ext cx="90719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Структура учебного модуля по курсу </a:t>
            </a:r>
          </a:p>
          <a:p>
            <a:pPr algn="ctr"/>
            <a:r>
              <a:rPr lang="ru-RU" sz="2000" b="1" dirty="0" smtClean="0"/>
              <a:t>«Селекция сельскохозяйственных растений» для магистров </a:t>
            </a:r>
            <a:r>
              <a:rPr lang="ru-RU" sz="2000" b="1" dirty="0" smtClean="0"/>
              <a:t>1 курса </a:t>
            </a:r>
            <a:r>
              <a:rPr lang="ru-RU" sz="2000" b="1" dirty="0" smtClean="0"/>
              <a:t>обучения</a:t>
            </a:r>
            <a:endParaRPr lang="ru-RU" sz="2000" b="1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214282" y="2214554"/>
          <a:ext cx="3476628" cy="3675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214282" y="1142984"/>
          <a:ext cx="3762380" cy="1214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429124" y="1071546"/>
            <a:ext cx="4000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Общая селекция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Генетика </a:t>
            </a:r>
            <a:r>
              <a:rPr lang="ru-RU" dirty="0" smtClean="0"/>
              <a:t>растений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Статистические методы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429124" y="2071678"/>
            <a:ext cx="371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Генетические основы селекции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Экология культурных </a:t>
            </a:r>
            <a:r>
              <a:rPr lang="ru-RU" dirty="0" smtClean="0"/>
              <a:t>растений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Статистические методы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Фитопатология</a:t>
            </a:r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214810" y="3429000"/>
            <a:ext cx="4929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Селекция сельскохозяйственных      растений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00562" y="4214818"/>
            <a:ext cx="39290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Методика и организация селекционного процесса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Современные технологии селекционного процесса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Генетические ресурсы </a:t>
            </a:r>
            <a:r>
              <a:rPr lang="ru-RU" dirty="0" smtClean="0"/>
              <a:t>растений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Иммунитет растений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graphicFrame>
        <p:nvGraphicFramePr>
          <p:cNvPr id="10" name="Схема 9"/>
          <p:cNvGraphicFramePr/>
          <p:nvPr/>
        </p:nvGraphicFramePr>
        <p:xfrm>
          <a:off x="428596" y="6111884"/>
          <a:ext cx="3286148" cy="746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143372" y="6035040"/>
          <a:ext cx="5000628" cy="8229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00124"/>
                <a:gridCol w="1000126"/>
                <a:gridCol w="1000126"/>
                <a:gridCol w="1000126"/>
                <a:gridCol w="1000126"/>
              </a:tblGrid>
              <a:tr h="44672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Оценка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отлично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хорошо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удовл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неуд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28574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Баллы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86-100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71-85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56-70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&lt;55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496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Вход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Тест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(</a:t>
            </a:r>
            <a:r>
              <a:rPr lang="en-US" sz="1600" dirty="0" smtClean="0">
                <a:solidFill>
                  <a:schemeClr val="tx1"/>
                </a:solidFill>
              </a:rPr>
              <a:t>&lt;50 </a:t>
            </a:r>
            <a:r>
              <a:rPr lang="ru-RU" sz="1600" dirty="0" smtClean="0">
                <a:solidFill>
                  <a:schemeClr val="tx1"/>
                </a:solidFill>
              </a:rPr>
              <a:t>-100б</a:t>
            </a:r>
            <a:r>
              <a:rPr lang="en-US" sz="1600" dirty="0" smtClean="0">
                <a:solidFill>
                  <a:schemeClr val="tx1"/>
                </a:solidFill>
              </a:rPr>
              <a:t> ) 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57290" y="2857496"/>
            <a:ext cx="1500198" cy="9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Блок </a:t>
            </a:r>
            <a:r>
              <a:rPr lang="ru-RU" dirty="0" smtClean="0">
                <a:solidFill>
                  <a:schemeClr val="tx1"/>
                </a:solidFill>
              </a:rPr>
              <a:t>обобщения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3636" y="2857496"/>
            <a:ext cx="1928826" cy="9144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Блок генерализации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29600" y="2857496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Выход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Тест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1472" y="1357298"/>
            <a:ext cx="3500462" cy="10715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Исторический блок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История селекции </a:t>
            </a:r>
            <a:r>
              <a:rPr lang="ru-RU" dirty="0" smtClean="0">
                <a:solidFill>
                  <a:schemeClr val="bg1"/>
                </a:solidFill>
              </a:rPr>
              <a:t>с/х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  <a:r>
              <a:rPr lang="ru-RU" dirty="0" smtClean="0">
                <a:solidFill>
                  <a:schemeClr val="bg1"/>
                </a:solidFill>
              </a:rPr>
              <a:t>растений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1472" y="0"/>
            <a:ext cx="3500462" cy="11429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Блок </a:t>
            </a:r>
            <a:r>
              <a:rPr lang="ru-RU" dirty="0" smtClean="0">
                <a:solidFill>
                  <a:schemeClr val="tx1"/>
                </a:solidFill>
              </a:rPr>
              <a:t>актуализации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Новые термины , </a:t>
            </a:r>
            <a:r>
              <a:rPr lang="ru-RU" dirty="0" smtClean="0">
                <a:solidFill>
                  <a:schemeClr val="bg1"/>
                </a:solidFill>
              </a:rPr>
              <a:t> определения, список рекомендуемой литературы  </a:t>
            </a:r>
            <a:endParaRPr lang="ru-RU" dirty="0" smtClean="0">
              <a:solidFill>
                <a:schemeClr val="bg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4348" y="4143380"/>
            <a:ext cx="357190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Экспериментальный </a:t>
            </a:r>
            <a:r>
              <a:rPr lang="ru-RU" dirty="0" smtClean="0">
                <a:solidFill>
                  <a:schemeClr val="tx1"/>
                </a:solidFill>
              </a:rPr>
              <a:t>блок</a:t>
            </a:r>
          </a:p>
          <a:p>
            <a:r>
              <a:rPr lang="ru-RU" dirty="0" smtClean="0"/>
              <a:t>Исходный </a:t>
            </a:r>
            <a:r>
              <a:rPr lang="ru-RU" dirty="0" smtClean="0"/>
              <a:t>материал для селекции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14348" y="5429264"/>
            <a:ext cx="357190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Проблемный блок </a:t>
            </a:r>
          </a:p>
          <a:p>
            <a:pPr algn="ctr"/>
            <a:r>
              <a:rPr lang="ru-RU" dirty="0" smtClean="0"/>
              <a:t>С</a:t>
            </a:r>
            <a:r>
              <a:rPr lang="ru-RU" dirty="0" smtClean="0"/>
              <a:t>елекционный  процесс, сорта и гибриды с/</a:t>
            </a:r>
            <a:r>
              <a:rPr lang="ru-RU" dirty="0" err="1" smtClean="0"/>
              <a:t>х</a:t>
            </a:r>
            <a:r>
              <a:rPr lang="ru-RU" dirty="0" smtClean="0"/>
              <a:t> растений 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214942" y="0"/>
            <a:ext cx="3429024" cy="114298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Блок применения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Внутривидовая гибридизация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214942" y="1357298"/>
            <a:ext cx="3429024" cy="10001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Блок стыковки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Сортоведение</a:t>
            </a:r>
            <a:endParaRPr lang="ru-RU" dirty="0" smtClean="0">
              <a:solidFill>
                <a:schemeClr val="bg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357818" y="4143380"/>
            <a:ext cx="3429024" cy="10001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Блок </a:t>
            </a:r>
            <a:r>
              <a:rPr lang="ru-RU" dirty="0" smtClean="0">
                <a:solidFill>
                  <a:schemeClr val="tx1"/>
                </a:solidFill>
              </a:rPr>
              <a:t>углубления***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Полевой опыт в селекции</a:t>
            </a:r>
            <a:endParaRPr lang="ru-RU" dirty="0" smtClean="0">
              <a:solidFill>
                <a:schemeClr val="bg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357818" y="5429264"/>
            <a:ext cx="3429024" cy="10001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Блок </a:t>
            </a:r>
            <a:r>
              <a:rPr lang="ru-RU" dirty="0" smtClean="0">
                <a:solidFill>
                  <a:schemeClr val="tx1"/>
                </a:solidFill>
              </a:rPr>
              <a:t>ошибок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Перечень типичных ошибок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cxnSp>
        <p:nvCxnSpPr>
          <p:cNvPr id="39" name="Прямая соединительная линия 38"/>
          <p:cNvCxnSpPr>
            <a:stCxn id="23" idx="2"/>
            <a:endCxn id="24" idx="0"/>
          </p:cNvCxnSpPr>
          <p:nvPr/>
        </p:nvCxnSpPr>
        <p:spPr>
          <a:xfrm rot="5400000">
            <a:off x="6822297" y="1250141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stCxn id="24" idx="2"/>
          </p:cNvCxnSpPr>
          <p:nvPr/>
        </p:nvCxnSpPr>
        <p:spPr>
          <a:xfrm rot="5400000">
            <a:off x="6679421" y="2607463"/>
            <a:ext cx="500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endCxn id="25" idx="0"/>
          </p:cNvCxnSpPr>
          <p:nvPr/>
        </p:nvCxnSpPr>
        <p:spPr>
          <a:xfrm rot="5400000">
            <a:off x="6893736" y="3964785"/>
            <a:ext cx="3571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6893735" y="5322107"/>
            <a:ext cx="3571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2000232" y="2643182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16200000" flipH="1">
            <a:off x="2107387" y="1250141"/>
            <a:ext cx="21431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2035951" y="3964785"/>
            <a:ext cx="3571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2035951" y="5250669"/>
            <a:ext cx="3571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Минус 55"/>
          <p:cNvSpPr/>
          <p:nvPr/>
        </p:nvSpPr>
        <p:spPr>
          <a:xfrm>
            <a:off x="2786050" y="3286124"/>
            <a:ext cx="214314" cy="7143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Минус 57"/>
          <p:cNvSpPr/>
          <p:nvPr/>
        </p:nvSpPr>
        <p:spPr>
          <a:xfrm>
            <a:off x="6000760" y="3286124"/>
            <a:ext cx="214314" cy="7143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Минус 58"/>
          <p:cNvSpPr/>
          <p:nvPr/>
        </p:nvSpPr>
        <p:spPr>
          <a:xfrm>
            <a:off x="857224" y="3286124"/>
            <a:ext cx="571504" cy="7143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Минус 59"/>
          <p:cNvSpPr/>
          <p:nvPr/>
        </p:nvSpPr>
        <p:spPr>
          <a:xfrm>
            <a:off x="8072462" y="3214686"/>
            <a:ext cx="214314" cy="2857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rot="5400000">
            <a:off x="-892995" y="1321591"/>
            <a:ext cx="26431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2964657" y="1321591"/>
            <a:ext cx="26431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>
            <a:off x="2964657" y="5464971"/>
            <a:ext cx="27860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-821557" y="5464971"/>
            <a:ext cx="27860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3750475" y="1321591"/>
            <a:ext cx="26431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7679565" y="1178715"/>
            <a:ext cx="23574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5400000">
            <a:off x="3714756" y="5429252"/>
            <a:ext cx="28574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5400000">
            <a:off x="7536689" y="5464971"/>
            <a:ext cx="27860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Овал 91"/>
          <p:cNvSpPr/>
          <p:nvPr/>
        </p:nvSpPr>
        <p:spPr>
          <a:xfrm>
            <a:off x="3000364" y="2643182"/>
            <a:ext cx="3000396" cy="14287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86116" y="2857496"/>
            <a:ext cx="2428892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Селекция сельскохозяйственных растений (лекции)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00" name="Прямая соединительная линия 99"/>
          <p:cNvCxnSpPr/>
          <p:nvPr/>
        </p:nvCxnSpPr>
        <p:spPr>
          <a:xfrm>
            <a:off x="428596" y="2643182"/>
            <a:ext cx="50006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>
            <a:endCxn id="59" idx="3"/>
          </p:cNvCxnSpPr>
          <p:nvPr/>
        </p:nvCxnSpPr>
        <p:spPr>
          <a:xfrm rot="16200000" flipH="1">
            <a:off x="736408" y="2906874"/>
            <a:ext cx="59882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flipV="1">
            <a:off x="571472" y="3786190"/>
            <a:ext cx="42862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>
            <a:endCxn id="59" idx="1"/>
          </p:cNvCxnSpPr>
          <p:nvPr/>
        </p:nvCxnSpPr>
        <p:spPr>
          <a:xfrm rot="5400000" flipH="1" flipV="1">
            <a:off x="843565" y="3486779"/>
            <a:ext cx="45594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rot="10800000" flipV="1">
            <a:off x="8215338" y="2357430"/>
            <a:ext cx="642942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>
            <a:endCxn id="60" idx="2"/>
          </p:cNvCxnSpPr>
          <p:nvPr/>
        </p:nvCxnSpPr>
        <p:spPr>
          <a:xfrm rot="5400000">
            <a:off x="7872353" y="3014577"/>
            <a:ext cx="571502" cy="114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8215338" y="3857628"/>
            <a:ext cx="71438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>
            <a:endCxn id="60" idx="2"/>
          </p:cNvCxnSpPr>
          <p:nvPr/>
        </p:nvCxnSpPr>
        <p:spPr>
          <a:xfrm rot="16200000" flipV="1">
            <a:off x="7908071" y="3550360"/>
            <a:ext cx="500066" cy="114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Скругленный прямоугольник 44"/>
          <p:cNvSpPr/>
          <p:nvPr/>
        </p:nvSpPr>
        <p:spPr>
          <a:xfrm>
            <a:off x="3571868" y="857232"/>
            <a:ext cx="500066" cy="2857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3500430" y="2143116"/>
            <a:ext cx="571504" cy="2857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786182" y="4857760"/>
            <a:ext cx="571504" cy="2857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3714744" y="6072206"/>
            <a:ext cx="571504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7858148" y="857232"/>
            <a:ext cx="785818" cy="2857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7929586" y="2000240"/>
            <a:ext cx="714380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429124" y="0"/>
            <a:ext cx="42862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</a:p>
          <a:p>
            <a:r>
              <a:rPr lang="ru-RU" dirty="0" smtClean="0"/>
              <a:t>Е</a:t>
            </a:r>
          </a:p>
          <a:p>
            <a:r>
              <a:rPr lang="ru-RU" dirty="0" smtClean="0"/>
              <a:t>О</a:t>
            </a:r>
          </a:p>
          <a:p>
            <a:r>
              <a:rPr lang="ru-RU" dirty="0" smtClean="0"/>
              <a:t>Р</a:t>
            </a:r>
          </a:p>
          <a:p>
            <a:r>
              <a:rPr lang="ru-RU" dirty="0" smtClean="0"/>
              <a:t>И</a:t>
            </a:r>
          </a:p>
          <a:p>
            <a:r>
              <a:rPr lang="ru-RU" dirty="0" smtClean="0"/>
              <a:t>Т</a:t>
            </a:r>
          </a:p>
          <a:p>
            <a:r>
              <a:rPr lang="ru-RU" dirty="0" smtClean="0"/>
              <a:t>И</a:t>
            </a:r>
          </a:p>
          <a:p>
            <a:r>
              <a:rPr lang="ru-RU" dirty="0" smtClean="0"/>
              <a:t>Ч</a:t>
            </a:r>
          </a:p>
          <a:p>
            <a:r>
              <a:rPr lang="ru-RU" dirty="0" smtClean="0"/>
              <a:t>Е</a:t>
            </a:r>
          </a:p>
          <a:p>
            <a:r>
              <a:rPr lang="ru-RU" dirty="0" smtClean="0"/>
              <a:t>С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</a:t>
            </a:r>
          </a:p>
          <a:p>
            <a:r>
              <a:rPr lang="ru-RU" dirty="0" smtClean="0"/>
              <a:t>И</a:t>
            </a:r>
          </a:p>
          <a:p>
            <a:r>
              <a:rPr lang="ru-RU" dirty="0" smtClean="0"/>
              <a:t>Й</a:t>
            </a:r>
          </a:p>
          <a:p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Б</a:t>
            </a:r>
          </a:p>
          <a:p>
            <a:r>
              <a:rPr lang="ru-RU" dirty="0" smtClean="0"/>
              <a:t>Л</a:t>
            </a:r>
          </a:p>
          <a:p>
            <a:r>
              <a:rPr lang="ru-RU" dirty="0" smtClean="0"/>
              <a:t>О</a:t>
            </a:r>
          </a:p>
          <a:p>
            <a:r>
              <a:rPr lang="ru-RU" dirty="0" smtClean="0"/>
              <a:t>К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8215338" y="4786322"/>
            <a:ext cx="557210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20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5143504" y="2928934"/>
            <a:ext cx="571504" cy="2857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20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8572496" y="3500438"/>
            <a:ext cx="571504" cy="2857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40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2D050"/>
        </a:solidFill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177</Words>
  <Application>Microsoft Office PowerPoint</Application>
  <PresentationFormat>Экран (4:3)</PresentationFormat>
  <Paragraphs>111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tatni</dc:creator>
  <cp:lastModifiedBy>tatni</cp:lastModifiedBy>
  <cp:revision>49</cp:revision>
  <dcterms:created xsi:type="dcterms:W3CDTF">2022-03-30T10:01:36Z</dcterms:created>
  <dcterms:modified xsi:type="dcterms:W3CDTF">2022-03-31T10:48:13Z</dcterms:modified>
</cp:coreProperties>
</file>